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theme/theme3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3" r:id="rId4"/>
    <p:sldMasterId id="2147483676" r:id="rId5"/>
    <p:sldMasterId id="2147483854" r:id="rId6"/>
    <p:sldMasterId id="2147483696" r:id="rId7"/>
  </p:sldMasterIdLst>
  <p:notesMasterIdLst>
    <p:notesMasterId r:id="rId25"/>
  </p:notesMasterIdLst>
  <p:handoutMasterIdLst>
    <p:handoutMasterId r:id="rId26"/>
  </p:handoutMasterIdLst>
  <p:sldIdLst>
    <p:sldId id="272" r:id="rId8"/>
    <p:sldId id="4020" r:id="rId9"/>
    <p:sldId id="4064" r:id="rId10"/>
    <p:sldId id="4051" r:id="rId11"/>
    <p:sldId id="4052" r:id="rId12"/>
    <p:sldId id="4067" r:id="rId13"/>
    <p:sldId id="4049" r:id="rId14"/>
    <p:sldId id="4050" r:id="rId15"/>
    <p:sldId id="4069" r:id="rId16"/>
    <p:sldId id="4071" r:id="rId17"/>
    <p:sldId id="4065" r:id="rId18"/>
    <p:sldId id="4068" r:id="rId19"/>
    <p:sldId id="4066" r:id="rId20"/>
    <p:sldId id="4072" r:id="rId21"/>
    <p:sldId id="4073" r:id="rId22"/>
    <p:sldId id="4070" r:id="rId23"/>
    <p:sldId id="4031" r:id="rId24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736" userDrawn="1">
          <p15:clr>
            <a:srgbClr val="A4A3A4"/>
          </p15:clr>
        </p15:guide>
        <p15:guide id="2" pos="1477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 Khatkevich" initials="AK" lastIdx="1" clrIdx="0">
    <p:extLst>
      <p:ext uri="{19B8F6BF-5375-455C-9EA6-DF929625EA0E}">
        <p15:presenceInfo xmlns:p15="http://schemas.microsoft.com/office/powerpoint/2012/main" userId="S::Anton_Khatkevich@epam.com::ffb19720-0dd3-4439-8f59-9f322e629b7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F6B0"/>
    <a:srgbClr val="205648"/>
    <a:srgbClr val="AA2475"/>
    <a:srgbClr val="BA1F72"/>
    <a:srgbClr val="222551"/>
    <a:srgbClr val="76CDD8"/>
    <a:srgbClr val="000000"/>
    <a:srgbClr val="133C41"/>
    <a:srgbClr val="FEFEFE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993080-A1D6-4734-BC28-AFD9E4D52EF3}" v="13" dt="2022-08-10T12:14:36.130"/>
    <p1510:client id="{5DB82B44-D377-3B78-B7EF-7DE77666DE7C}" v="219" dt="2022-08-10T12:09:44.4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Стиль из темы 1 - акцент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736"/>
        <p:guide pos="147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notesMaster" Target="notesMasters/notesMaster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ladzislau Maksimuk" userId="S::uladzislau_maksimuk@epam.com::a6d5277f-d09c-4105-83b1-1b846f1a276f" providerId="AD" clId="Web-{5DB82B44-D377-3B78-B7EF-7DE77666DE7C}"/>
    <pc:docChg chg="addSld delSld modSld sldOrd">
      <pc:chgData name="Uladzislau Maksimuk" userId="S::uladzislau_maksimuk@epam.com::a6d5277f-d09c-4105-83b1-1b846f1a276f" providerId="AD" clId="Web-{5DB82B44-D377-3B78-B7EF-7DE77666DE7C}" dt="2022-08-10T12:09:44.412" v="145"/>
      <pc:docMkLst>
        <pc:docMk/>
      </pc:docMkLst>
      <pc:sldChg chg="delSp">
        <pc:chgData name="Uladzislau Maksimuk" userId="S::uladzislau_maksimuk@epam.com::a6d5277f-d09c-4105-83b1-1b846f1a276f" providerId="AD" clId="Web-{5DB82B44-D377-3B78-B7EF-7DE77666DE7C}" dt="2022-08-10T11:10:46.178" v="86"/>
        <pc:sldMkLst>
          <pc:docMk/>
          <pc:sldMk cId="737901649" sldId="4031"/>
        </pc:sldMkLst>
        <pc:spChg chg="del">
          <ac:chgData name="Uladzislau Maksimuk" userId="S::uladzislau_maksimuk@epam.com::a6d5277f-d09c-4105-83b1-1b846f1a276f" providerId="AD" clId="Web-{5DB82B44-D377-3B78-B7EF-7DE77666DE7C}" dt="2022-08-10T11:10:46.178" v="86"/>
          <ac:spMkLst>
            <pc:docMk/>
            <pc:sldMk cId="737901649" sldId="4031"/>
            <ac:spMk id="9" creationId="{A0DC5732-4CD4-EB2C-13D6-E2437DAFEBA6}"/>
          </ac:spMkLst>
        </pc:spChg>
      </pc:sldChg>
      <pc:sldChg chg="modSp">
        <pc:chgData name="Uladzislau Maksimuk" userId="S::uladzislau_maksimuk@epam.com::a6d5277f-d09c-4105-83b1-1b846f1a276f" providerId="AD" clId="Web-{5DB82B44-D377-3B78-B7EF-7DE77666DE7C}" dt="2022-08-10T11:28:24.578" v="88" actId="1076"/>
        <pc:sldMkLst>
          <pc:docMk/>
          <pc:sldMk cId="2097524633" sldId="4068"/>
        </pc:sldMkLst>
        <pc:picChg chg="mod">
          <ac:chgData name="Uladzislau Maksimuk" userId="S::uladzislau_maksimuk@epam.com::a6d5277f-d09c-4105-83b1-1b846f1a276f" providerId="AD" clId="Web-{5DB82B44-D377-3B78-B7EF-7DE77666DE7C}" dt="2022-08-10T11:28:24.578" v="88" actId="1076"/>
          <ac:picMkLst>
            <pc:docMk/>
            <pc:sldMk cId="2097524633" sldId="4068"/>
            <ac:picMk id="4" creationId="{0FFD32CE-92E9-FF32-88B5-E712DC4FBBF8}"/>
          </ac:picMkLst>
        </pc:picChg>
      </pc:sldChg>
      <pc:sldChg chg="modSp">
        <pc:chgData name="Uladzislau Maksimuk" userId="S::uladzislau_maksimuk@epam.com::a6d5277f-d09c-4105-83b1-1b846f1a276f" providerId="AD" clId="Web-{5DB82B44-D377-3B78-B7EF-7DE77666DE7C}" dt="2022-08-10T12:03:44.320" v="112"/>
        <pc:sldMkLst>
          <pc:docMk/>
          <pc:sldMk cId="3573390025" sldId="4070"/>
        </pc:sldMkLst>
        <pc:picChg chg="mod modCrop">
          <ac:chgData name="Uladzislau Maksimuk" userId="S::uladzislau_maksimuk@epam.com::a6d5277f-d09c-4105-83b1-1b846f1a276f" providerId="AD" clId="Web-{5DB82B44-D377-3B78-B7EF-7DE77666DE7C}" dt="2022-08-10T12:03:44.320" v="112"/>
          <ac:picMkLst>
            <pc:docMk/>
            <pc:sldMk cId="3573390025" sldId="4070"/>
            <ac:picMk id="3" creationId="{18906CBA-B080-CB35-1AB9-73CBDE1A897A}"/>
          </ac:picMkLst>
        </pc:picChg>
      </pc:sldChg>
      <pc:sldChg chg="addSp delSp modSp add replId">
        <pc:chgData name="Uladzislau Maksimuk" userId="S::uladzislau_maksimuk@epam.com::a6d5277f-d09c-4105-83b1-1b846f1a276f" providerId="AD" clId="Web-{5DB82B44-D377-3B78-B7EF-7DE77666DE7C}" dt="2022-08-10T10:46:12.887" v="85" actId="1076"/>
        <pc:sldMkLst>
          <pc:docMk/>
          <pc:sldMk cId="82333143" sldId="4071"/>
        </pc:sldMkLst>
        <pc:spChg chg="add mod">
          <ac:chgData name="Uladzislau Maksimuk" userId="S::uladzislau_maksimuk@epam.com::a6d5277f-d09c-4105-83b1-1b846f1a276f" providerId="AD" clId="Web-{5DB82B44-D377-3B78-B7EF-7DE77666DE7C}" dt="2022-08-10T10:46:12.887" v="85" actId="1076"/>
          <ac:spMkLst>
            <pc:docMk/>
            <pc:sldMk cId="82333143" sldId="4071"/>
            <ac:spMk id="2" creationId="{383B7EE5-ED0F-B0B9-1C4E-5B0E78C54CD3}"/>
          </ac:spMkLst>
        </pc:spChg>
        <pc:spChg chg="del">
          <ac:chgData name="Uladzislau Maksimuk" userId="S::uladzislau_maksimuk@epam.com::a6d5277f-d09c-4105-83b1-1b846f1a276f" providerId="AD" clId="Web-{5DB82B44-D377-3B78-B7EF-7DE77666DE7C}" dt="2022-08-10T10:37:38.383" v="2"/>
          <ac:spMkLst>
            <pc:docMk/>
            <pc:sldMk cId="82333143" sldId="4071"/>
            <ac:spMk id="4" creationId="{30C45C54-8233-3D06-FE7D-6E1A55FF3D14}"/>
          </ac:spMkLst>
        </pc:spChg>
        <pc:spChg chg="add mod">
          <ac:chgData name="Uladzislau Maksimuk" userId="S::uladzislau_maksimuk@epam.com::a6d5277f-d09c-4105-83b1-1b846f1a276f" providerId="AD" clId="Web-{5DB82B44-D377-3B78-B7EF-7DE77666DE7C}" dt="2022-08-10T10:46:12.871" v="83" actId="1076"/>
          <ac:spMkLst>
            <pc:docMk/>
            <pc:sldMk cId="82333143" sldId="4071"/>
            <ac:spMk id="7" creationId="{6F2DC43F-8D59-AEF2-0E12-808DF721B441}"/>
          </ac:spMkLst>
        </pc:spChg>
        <pc:spChg chg="add mod">
          <ac:chgData name="Uladzislau Maksimuk" userId="S::uladzislau_maksimuk@epam.com::a6d5277f-d09c-4105-83b1-1b846f1a276f" providerId="AD" clId="Web-{5DB82B44-D377-3B78-B7EF-7DE77666DE7C}" dt="2022-08-10T10:46:12.871" v="84" actId="1076"/>
          <ac:spMkLst>
            <pc:docMk/>
            <pc:sldMk cId="82333143" sldId="4071"/>
            <ac:spMk id="8" creationId="{D1FA9AFB-2977-D368-231B-9FDEB1639460}"/>
          </ac:spMkLst>
        </pc:spChg>
        <pc:picChg chg="del">
          <ac:chgData name="Uladzislau Maksimuk" userId="S::uladzislau_maksimuk@epam.com::a6d5277f-d09c-4105-83b1-1b846f1a276f" providerId="AD" clId="Web-{5DB82B44-D377-3B78-B7EF-7DE77666DE7C}" dt="2022-08-10T10:37:38.383" v="1"/>
          <ac:picMkLst>
            <pc:docMk/>
            <pc:sldMk cId="82333143" sldId="4071"/>
            <ac:picMk id="3" creationId="{E2C09974-7C4C-10B6-FF05-F39924415640}"/>
          </ac:picMkLst>
        </pc:picChg>
      </pc:sldChg>
      <pc:sldChg chg="addSp delSp modSp add ord replId">
        <pc:chgData name="Uladzislau Maksimuk" userId="S::uladzislau_maksimuk@epam.com::a6d5277f-d09c-4105-83b1-1b846f1a276f" providerId="AD" clId="Web-{5DB82B44-D377-3B78-B7EF-7DE77666DE7C}" dt="2022-08-10T12:09:44.412" v="145"/>
        <pc:sldMkLst>
          <pc:docMk/>
          <pc:sldMk cId="700909167" sldId="4072"/>
        </pc:sldMkLst>
        <pc:spChg chg="add mod">
          <ac:chgData name="Uladzislau Maksimuk" userId="S::uladzislau_maksimuk@epam.com::a6d5277f-d09c-4105-83b1-1b846f1a276f" providerId="AD" clId="Web-{5DB82B44-D377-3B78-B7EF-7DE77666DE7C}" dt="2022-08-10T12:09:37.661" v="144" actId="1076"/>
          <ac:spMkLst>
            <pc:docMk/>
            <pc:sldMk cId="700909167" sldId="4072"/>
            <ac:spMk id="4" creationId="{92CA8F6C-51E0-AB2C-99D4-9082B2D1E5EA}"/>
          </ac:spMkLst>
        </pc:spChg>
        <pc:picChg chg="add mod modCrop">
          <ac:chgData name="Uladzislau Maksimuk" userId="S::uladzislau_maksimuk@epam.com::a6d5277f-d09c-4105-83b1-1b846f1a276f" providerId="AD" clId="Web-{5DB82B44-D377-3B78-B7EF-7DE77666DE7C}" dt="2022-08-10T12:03:57.008" v="114"/>
          <ac:picMkLst>
            <pc:docMk/>
            <pc:sldMk cId="700909167" sldId="4072"/>
            <ac:picMk id="2" creationId="{9AA41F2D-FA69-48BC-256E-208CD6C7805F}"/>
          </ac:picMkLst>
        </pc:picChg>
        <pc:picChg chg="del">
          <ac:chgData name="Uladzislau Maksimuk" userId="S::uladzislau_maksimuk@epam.com::a6d5277f-d09c-4105-83b1-1b846f1a276f" providerId="AD" clId="Web-{5DB82B44-D377-3B78-B7EF-7DE77666DE7C}" dt="2022-08-10T11:59:40.201" v="91"/>
          <ac:picMkLst>
            <pc:docMk/>
            <pc:sldMk cId="700909167" sldId="4072"/>
            <ac:picMk id="3" creationId="{18906CBA-B080-CB35-1AB9-73CBDE1A897A}"/>
          </ac:picMkLst>
        </pc:picChg>
        <pc:picChg chg="add mod ord">
          <ac:chgData name="Uladzislau Maksimuk" userId="S::uladzislau_maksimuk@epam.com::a6d5277f-d09c-4105-83b1-1b846f1a276f" providerId="AD" clId="Web-{5DB82B44-D377-3B78-B7EF-7DE77666DE7C}" dt="2022-08-10T12:09:44.412" v="145"/>
          <ac:picMkLst>
            <pc:docMk/>
            <pc:sldMk cId="700909167" sldId="4072"/>
            <ac:picMk id="7" creationId="{B0859654-C761-05A9-AE6B-399DF51AC448}"/>
          </ac:picMkLst>
        </pc:picChg>
      </pc:sldChg>
      <pc:sldChg chg="add del replId">
        <pc:chgData name="Uladzislau Maksimuk" userId="S::uladzislau_maksimuk@epam.com::a6d5277f-d09c-4105-83b1-1b846f1a276f" providerId="AD" clId="Web-{5DB82B44-D377-3B78-B7EF-7DE77666DE7C}" dt="2022-08-10T12:01:14.048" v="103"/>
        <pc:sldMkLst>
          <pc:docMk/>
          <pc:sldMk cId="2641985392" sldId="4073"/>
        </pc:sldMkLst>
      </pc:sldChg>
      <pc:sldChg chg="addSp delSp modSp add ord replId">
        <pc:chgData name="Uladzislau Maksimuk" userId="S::uladzislau_maksimuk@epam.com::a6d5277f-d09c-4105-83b1-1b846f1a276f" providerId="AD" clId="Web-{5DB82B44-D377-3B78-B7EF-7DE77666DE7C}" dt="2022-08-10T12:06:06.638" v="122"/>
        <pc:sldMkLst>
          <pc:docMk/>
          <pc:sldMk cId="2810259714" sldId="4073"/>
        </pc:sldMkLst>
        <pc:picChg chg="add mod modCrop">
          <ac:chgData name="Uladzislau Maksimuk" userId="S::uladzislau_maksimuk@epam.com::a6d5277f-d09c-4105-83b1-1b846f1a276f" providerId="AD" clId="Web-{5DB82B44-D377-3B78-B7EF-7DE77666DE7C}" dt="2022-08-10T12:04:25.743" v="121" actId="1076"/>
          <ac:picMkLst>
            <pc:docMk/>
            <pc:sldMk cId="2810259714" sldId="4073"/>
            <ac:picMk id="2" creationId="{19D43E0F-6FFC-C69C-C7A0-5666DA13C7D9}"/>
          </ac:picMkLst>
        </pc:picChg>
        <pc:picChg chg="del">
          <ac:chgData name="Uladzislau Maksimuk" userId="S::uladzislau_maksimuk@epam.com::a6d5277f-d09c-4105-83b1-1b846f1a276f" providerId="AD" clId="Web-{5DB82B44-D377-3B78-B7EF-7DE77666DE7C}" dt="2022-08-10T12:03:14.319" v="105"/>
          <ac:picMkLst>
            <pc:docMk/>
            <pc:sldMk cId="2810259714" sldId="4073"/>
            <ac:picMk id="3" creationId="{18906CBA-B080-CB35-1AB9-73CBDE1A897A}"/>
          </ac:picMkLst>
        </pc:picChg>
      </pc:sldChg>
    </pc:docChg>
  </pc:docChgLst>
  <pc:docChgLst>
    <pc:chgData name="Uladzislau Maksimuk" userId="S::uladzislau_maksimuk@epam.com::a6d5277f-d09c-4105-83b1-1b846f1a276f" providerId="AD" clId="Web-{47E2EC06-FB18-35E4-B559-93285F152B1A}"/>
    <pc:docChg chg="addSld modSld">
      <pc:chgData name="Uladzislau Maksimuk" userId="S::uladzislau_maksimuk@epam.com::a6d5277f-d09c-4105-83b1-1b846f1a276f" providerId="AD" clId="Web-{47E2EC06-FB18-35E4-B559-93285F152B1A}" dt="2022-07-20T09:30:56.931" v="403" actId="1076"/>
      <pc:docMkLst>
        <pc:docMk/>
      </pc:docMkLst>
      <pc:sldChg chg="addSp modSp">
        <pc:chgData name="Uladzislau Maksimuk" userId="S::uladzislau_maksimuk@epam.com::a6d5277f-d09c-4105-83b1-1b846f1a276f" providerId="AD" clId="Web-{47E2EC06-FB18-35E4-B559-93285F152B1A}" dt="2022-07-20T08:51:26.264" v="227" actId="20577"/>
        <pc:sldMkLst>
          <pc:docMk/>
          <pc:sldMk cId="678781574" sldId="4049"/>
        </pc:sldMkLst>
        <pc:spChg chg="add mod">
          <ac:chgData name="Uladzislau Maksimuk" userId="S::uladzislau_maksimuk@epam.com::a6d5277f-d09c-4105-83b1-1b846f1a276f" providerId="AD" clId="Web-{47E2EC06-FB18-35E4-B559-93285F152B1A}" dt="2022-07-20T08:50:18.559" v="216" actId="20577"/>
          <ac:spMkLst>
            <pc:docMk/>
            <pc:sldMk cId="678781574" sldId="4049"/>
            <ac:spMk id="3" creationId="{BE61340A-3D95-B4FC-B81C-903C88F934C6}"/>
          </ac:spMkLst>
        </pc:spChg>
        <pc:spChg chg="mod">
          <ac:chgData name="Uladzislau Maksimuk" userId="S::uladzislau_maksimuk@epam.com::a6d5277f-d09c-4105-83b1-1b846f1a276f" providerId="AD" clId="Web-{47E2EC06-FB18-35E4-B559-93285F152B1A}" dt="2022-07-20T08:39:00.444" v="88" actId="20577"/>
          <ac:spMkLst>
            <pc:docMk/>
            <pc:sldMk cId="678781574" sldId="4049"/>
            <ac:spMk id="4" creationId="{4D806557-6899-C316-6C1A-DCCCD7DBAE8A}"/>
          </ac:spMkLst>
        </pc:spChg>
        <pc:spChg chg="add mod">
          <ac:chgData name="Uladzislau Maksimuk" userId="S::uladzislau_maksimuk@epam.com::a6d5277f-d09c-4105-83b1-1b846f1a276f" providerId="AD" clId="Web-{47E2EC06-FB18-35E4-B559-93285F152B1A}" dt="2022-07-20T08:51:26.264" v="227" actId="20577"/>
          <ac:spMkLst>
            <pc:docMk/>
            <pc:sldMk cId="678781574" sldId="4049"/>
            <ac:spMk id="6" creationId="{0E512E13-821A-9F6C-6C00-1D18920C0982}"/>
          </ac:spMkLst>
        </pc:spChg>
        <pc:picChg chg="add mod">
          <ac:chgData name="Uladzislau Maksimuk" userId="S::uladzislau_maksimuk@epam.com::a6d5277f-d09c-4105-83b1-1b846f1a276f" providerId="AD" clId="Web-{47E2EC06-FB18-35E4-B559-93285F152B1A}" dt="2022-07-20T08:39:06.523" v="92" actId="1076"/>
          <ac:picMkLst>
            <pc:docMk/>
            <pc:sldMk cId="678781574" sldId="4049"/>
            <ac:picMk id="2" creationId="{ADCEEA19-C12B-2259-7BF9-8220B9B84DAF}"/>
          </ac:picMkLst>
        </pc:picChg>
      </pc:sldChg>
      <pc:sldChg chg="addSp delSp modSp">
        <pc:chgData name="Uladzislau Maksimuk" userId="S::uladzislau_maksimuk@epam.com::a6d5277f-d09c-4105-83b1-1b846f1a276f" providerId="AD" clId="Web-{47E2EC06-FB18-35E4-B559-93285F152B1A}" dt="2022-07-20T09:30:56.931" v="403" actId="1076"/>
        <pc:sldMkLst>
          <pc:docMk/>
          <pc:sldMk cId="2616437615" sldId="4050"/>
        </pc:sldMkLst>
        <pc:spChg chg="mod">
          <ac:chgData name="Uladzislau Maksimuk" userId="S::uladzislau_maksimuk@epam.com::a6d5277f-d09c-4105-83b1-1b846f1a276f" providerId="AD" clId="Web-{47E2EC06-FB18-35E4-B559-93285F152B1A}" dt="2022-07-20T09:30:06.695" v="386" actId="20577"/>
          <ac:spMkLst>
            <pc:docMk/>
            <pc:sldMk cId="2616437615" sldId="4050"/>
            <ac:spMk id="2" creationId="{4102105E-1EBD-F3C7-5A18-E0FD2CEFEE8B}"/>
          </ac:spMkLst>
        </pc:spChg>
        <pc:spChg chg="add del mod">
          <ac:chgData name="Uladzislau Maksimuk" userId="S::uladzislau_maksimuk@epam.com::a6d5277f-d09c-4105-83b1-1b846f1a276f" providerId="AD" clId="Web-{47E2EC06-FB18-35E4-B559-93285F152B1A}" dt="2022-07-20T09:10:06.314" v="268"/>
          <ac:spMkLst>
            <pc:docMk/>
            <pc:sldMk cId="2616437615" sldId="4050"/>
            <ac:spMk id="3" creationId="{0C316ACA-763B-49C0-6309-1491C3CA3B77}"/>
          </ac:spMkLst>
        </pc:spChg>
        <pc:spChg chg="add del mod">
          <ac:chgData name="Uladzislau Maksimuk" userId="S::uladzislau_maksimuk@epam.com::a6d5277f-d09c-4105-83b1-1b846f1a276f" providerId="AD" clId="Web-{47E2EC06-FB18-35E4-B559-93285F152B1A}" dt="2022-07-20T09:28:34.864" v="378"/>
          <ac:spMkLst>
            <pc:docMk/>
            <pc:sldMk cId="2616437615" sldId="4050"/>
            <ac:spMk id="4" creationId="{30C45C54-8233-3D06-FE7D-6E1A55FF3D14}"/>
          </ac:spMkLst>
        </pc:spChg>
        <pc:spChg chg="add mod">
          <ac:chgData name="Uladzislau Maksimuk" userId="S::uladzislau_maksimuk@epam.com::a6d5277f-d09c-4105-83b1-1b846f1a276f" providerId="AD" clId="Web-{47E2EC06-FB18-35E4-B559-93285F152B1A}" dt="2022-07-20T09:30:56.931" v="403" actId="1076"/>
          <ac:spMkLst>
            <pc:docMk/>
            <pc:sldMk cId="2616437615" sldId="4050"/>
            <ac:spMk id="6" creationId="{24C8B860-F98B-D9A9-67D3-99A0DEDF0162}"/>
          </ac:spMkLst>
        </pc:spChg>
      </pc:sldChg>
      <pc:sldChg chg="addSp delSp modSp new">
        <pc:chgData name="Uladzislau Maksimuk" userId="S::uladzislau_maksimuk@epam.com::a6d5277f-d09c-4105-83b1-1b846f1a276f" providerId="AD" clId="Web-{47E2EC06-FB18-35E4-B559-93285F152B1A}" dt="2022-07-20T08:25:33.060" v="27" actId="14100"/>
        <pc:sldMkLst>
          <pc:docMk/>
          <pc:sldMk cId="872789430" sldId="4067"/>
        </pc:sldMkLst>
        <pc:spChg chg="del">
          <ac:chgData name="Uladzislau Maksimuk" userId="S::uladzislau_maksimuk@epam.com::a6d5277f-d09c-4105-83b1-1b846f1a276f" providerId="AD" clId="Web-{47E2EC06-FB18-35E4-B559-93285F152B1A}" dt="2022-07-20T08:14:01.898" v="2"/>
          <ac:spMkLst>
            <pc:docMk/>
            <pc:sldMk cId="872789430" sldId="4067"/>
            <ac:spMk id="2" creationId="{8C5CDBED-45F1-349D-D0CE-E5B678237E1C}"/>
          </ac:spMkLst>
        </pc:spChg>
        <pc:spChg chg="del">
          <ac:chgData name="Uladzislau Maksimuk" userId="S::uladzislau_maksimuk@epam.com::a6d5277f-d09c-4105-83b1-1b846f1a276f" providerId="AD" clId="Web-{47E2EC06-FB18-35E4-B559-93285F152B1A}" dt="2022-07-20T08:14:01.898" v="1"/>
          <ac:spMkLst>
            <pc:docMk/>
            <pc:sldMk cId="872789430" sldId="4067"/>
            <ac:spMk id="3" creationId="{8B7F72D5-81B3-4693-103D-BD5109654FDD}"/>
          </ac:spMkLst>
        </pc:spChg>
        <pc:spChg chg="add mod">
          <ac:chgData name="Uladzislau Maksimuk" userId="S::uladzislau_maksimuk@epam.com::a6d5277f-d09c-4105-83b1-1b846f1a276f" providerId="AD" clId="Web-{47E2EC06-FB18-35E4-B559-93285F152B1A}" dt="2022-07-20T08:15:14.104" v="17" actId="20577"/>
          <ac:spMkLst>
            <pc:docMk/>
            <pc:sldMk cId="872789430" sldId="4067"/>
            <ac:spMk id="5" creationId="{29FC6360-BEFC-0A56-C624-FA31304F5453}"/>
          </ac:spMkLst>
        </pc:spChg>
        <pc:spChg chg="add mod">
          <ac:chgData name="Uladzislau Maksimuk" userId="S::uladzislau_maksimuk@epam.com::a6d5277f-d09c-4105-83b1-1b846f1a276f" providerId="AD" clId="Web-{47E2EC06-FB18-35E4-B559-93285F152B1A}" dt="2022-07-20T08:25:33.060" v="27" actId="14100"/>
          <ac:spMkLst>
            <pc:docMk/>
            <pc:sldMk cId="872789430" sldId="4067"/>
            <ac:spMk id="7" creationId="{180954F9-25B0-559C-C84F-FE14C9A1CB7A}"/>
          </ac:spMkLst>
        </pc:spChg>
        <pc:picChg chg="add del">
          <ac:chgData name="Uladzislau Maksimuk" userId="S::uladzislau_maksimuk@epam.com::a6d5277f-d09c-4105-83b1-1b846f1a276f" providerId="AD" clId="Web-{47E2EC06-FB18-35E4-B559-93285F152B1A}" dt="2022-07-20T08:14:15.133" v="6"/>
          <ac:picMkLst>
            <pc:docMk/>
            <pc:sldMk cId="872789430" sldId="4067"/>
            <ac:picMk id="9" creationId="{7A765C36-7D27-771F-3B6B-683FC9418450}"/>
          </ac:picMkLst>
        </pc:picChg>
        <pc:picChg chg="add del mod">
          <ac:chgData name="Uladzislau Maksimuk" userId="S::uladzislau_maksimuk@epam.com::a6d5277f-d09c-4105-83b1-1b846f1a276f" providerId="AD" clId="Web-{47E2EC06-FB18-35E4-B559-93285F152B1A}" dt="2022-07-20T08:14:32.040" v="10"/>
          <ac:picMkLst>
            <pc:docMk/>
            <pc:sldMk cId="872789430" sldId="4067"/>
            <ac:picMk id="10" creationId="{03F835C9-6A66-1D72-204C-EEB439CDA6F4}"/>
          </ac:picMkLst>
        </pc:picChg>
        <pc:picChg chg="add mod">
          <ac:chgData name="Uladzislau Maksimuk" userId="S::uladzislau_maksimuk@epam.com::a6d5277f-d09c-4105-83b1-1b846f1a276f" providerId="AD" clId="Web-{47E2EC06-FB18-35E4-B559-93285F152B1A}" dt="2022-07-20T08:14:52.916" v="16" actId="1076"/>
          <ac:picMkLst>
            <pc:docMk/>
            <pc:sldMk cId="872789430" sldId="4067"/>
            <ac:picMk id="11" creationId="{213D2D88-9629-419C-BFB7-C8F84A6BA9C3}"/>
          </ac:picMkLst>
        </pc:picChg>
      </pc:sldChg>
      <pc:sldChg chg="addSp delSp modSp add replId">
        <pc:chgData name="Uladzislau Maksimuk" userId="S::uladzislau_maksimuk@epam.com::a6d5277f-d09c-4105-83b1-1b846f1a276f" providerId="AD" clId="Web-{47E2EC06-FB18-35E4-B559-93285F152B1A}" dt="2022-07-20T08:53:11.674" v="241" actId="1076"/>
        <pc:sldMkLst>
          <pc:docMk/>
          <pc:sldMk cId="2097524633" sldId="4068"/>
        </pc:sldMkLst>
        <pc:spChg chg="del mod">
          <ac:chgData name="Uladzislau Maksimuk" userId="S::uladzislau_maksimuk@epam.com::a6d5277f-d09c-4105-83b1-1b846f1a276f" providerId="AD" clId="Web-{47E2EC06-FB18-35E4-B559-93285F152B1A}" dt="2022-07-20T08:51:57.874" v="230"/>
          <ac:spMkLst>
            <pc:docMk/>
            <pc:sldMk cId="2097524633" sldId="4068"/>
            <ac:spMk id="2" creationId="{628361E3-8054-4845-21DE-1FC42B2A4724}"/>
          </ac:spMkLst>
        </pc:spChg>
        <pc:spChg chg="del">
          <ac:chgData name="Uladzislau Maksimuk" userId="S::uladzislau_maksimuk@epam.com::a6d5277f-d09c-4105-83b1-1b846f1a276f" providerId="AD" clId="Web-{47E2EC06-FB18-35E4-B559-93285F152B1A}" dt="2022-07-20T08:52:00.390" v="231"/>
          <ac:spMkLst>
            <pc:docMk/>
            <pc:sldMk cId="2097524633" sldId="4068"/>
            <ac:spMk id="5" creationId="{CFE26ED4-7238-4712-8D6A-C4DDAF0D0F34}"/>
          </ac:spMkLst>
        </pc:spChg>
        <pc:spChg chg="add del mod">
          <ac:chgData name="Uladzislau Maksimuk" userId="S::uladzislau_maksimuk@epam.com::a6d5277f-d09c-4105-83b1-1b846f1a276f" providerId="AD" clId="Web-{47E2EC06-FB18-35E4-B559-93285F152B1A}" dt="2022-07-20T08:52:03.296" v="232"/>
          <ac:spMkLst>
            <pc:docMk/>
            <pc:sldMk cId="2097524633" sldId="4068"/>
            <ac:spMk id="6" creationId="{7E4B85E5-3D01-5333-0B0E-95B03E88E722}"/>
          </ac:spMkLst>
        </pc:spChg>
        <pc:picChg chg="mod">
          <ac:chgData name="Uladzislau Maksimuk" userId="S::uladzislau_maksimuk@epam.com::a6d5277f-d09c-4105-83b1-1b846f1a276f" providerId="AD" clId="Web-{47E2EC06-FB18-35E4-B559-93285F152B1A}" dt="2022-07-20T08:53:11.674" v="241" actId="1076"/>
          <ac:picMkLst>
            <pc:docMk/>
            <pc:sldMk cId="2097524633" sldId="4068"/>
            <ac:picMk id="3" creationId="{560A24E2-4377-04EF-598E-A420473E1300}"/>
          </ac:picMkLst>
        </pc:picChg>
        <pc:picChg chg="add mod modCrop">
          <ac:chgData name="Uladzislau Maksimuk" userId="S::uladzislau_maksimuk@epam.com::a6d5277f-d09c-4105-83b1-1b846f1a276f" providerId="AD" clId="Web-{47E2EC06-FB18-35E4-B559-93285F152B1A}" dt="2022-07-20T08:52:50.064" v="237" actId="1076"/>
          <ac:picMkLst>
            <pc:docMk/>
            <pc:sldMk cId="2097524633" sldId="4068"/>
            <ac:picMk id="8" creationId="{21915218-6719-C89A-3C51-F374F63BF633}"/>
          </ac:picMkLst>
        </pc:picChg>
      </pc:sldChg>
      <pc:sldChg chg="addSp delSp modSp add replId">
        <pc:chgData name="Uladzislau Maksimuk" userId="S::uladzislau_maksimuk@epam.com::a6d5277f-d09c-4105-83b1-1b846f1a276f" providerId="AD" clId="Web-{47E2EC06-FB18-35E4-B559-93285F152B1A}" dt="2022-07-20T09:24:47.232" v="377" actId="1076"/>
        <pc:sldMkLst>
          <pc:docMk/>
          <pc:sldMk cId="1008953811" sldId="4069"/>
        </pc:sldMkLst>
        <pc:spChg chg="del">
          <ac:chgData name="Uladzislau Maksimuk" userId="S::uladzislau_maksimuk@epam.com::a6d5277f-d09c-4105-83b1-1b846f1a276f" providerId="AD" clId="Web-{47E2EC06-FB18-35E4-B559-93285F152B1A}" dt="2022-07-20T09:24:04.856" v="369"/>
          <ac:spMkLst>
            <pc:docMk/>
            <pc:sldMk cId="1008953811" sldId="4069"/>
            <ac:spMk id="2" creationId="{4102105E-1EBD-F3C7-5A18-E0FD2CEFEE8B}"/>
          </ac:spMkLst>
        </pc:spChg>
        <pc:spChg chg="mod">
          <ac:chgData name="Uladzislau Maksimuk" userId="S::uladzislau_maksimuk@epam.com::a6d5277f-d09c-4105-83b1-1b846f1a276f" providerId="AD" clId="Web-{47E2EC06-FB18-35E4-B559-93285F152B1A}" dt="2022-07-20T09:24:12.012" v="370" actId="1076"/>
          <ac:spMkLst>
            <pc:docMk/>
            <pc:sldMk cId="1008953811" sldId="4069"/>
            <ac:spMk id="4" creationId="{30C45C54-8233-3D06-FE7D-6E1A55FF3D14}"/>
          </ac:spMkLst>
        </pc:spChg>
        <pc:picChg chg="add mod modCrop">
          <ac:chgData name="Uladzislau Maksimuk" userId="S::uladzislau_maksimuk@epam.com::a6d5277f-d09c-4105-83b1-1b846f1a276f" providerId="AD" clId="Web-{47E2EC06-FB18-35E4-B559-93285F152B1A}" dt="2022-07-20T09:24:47.232" v="377" actId="1076"/>
          <ac:picMkLst>
            <pc:docMk/>
            <pc:sldMk cId="1008953811" sldId="4069"/>
            <ac:picMk id="3" creationId="{E2C09974-7C4C-10B6-FF05-F39924415640}"/>
          </ac:picMkLst>
        </pc:picChg>
      </pc:sldChg>
    </pc:docChg>
  </pc:docChgLst>
  <pc:docChgLst>
    <pc:chgData name="Dzmitry Kashlach" userId="a0d2ebf6-4e7b-4ce3-abd1-38c249fb646f" providerId="ADAL" clId="{99450678-586D-4E60-8295-ED053F00B7B6}"/>
    <pc:docChg chg="undo custSel addSld delSld modSld">
      <pc:chgData name="Dzmitry Kashlach" userId="a0d2ebf6-4e7b-4ce3-abd1-38c249fb646f" providerId="ADAL" clId="{99450678-586D-4E60-8295-ED053F00B7B6}" dt="2022-08-09T09:18:47.898" v="2163" actId="14100"/>
      <pc:docMkLst>
        <pc:docMk/>
      </pc:docMkLst>
      <pc:sldChg chg="modSp mod">
        <pc:chgData name="Dzmitry Kashlach" userId="a0d2ebf6-4e7b-4ce3-abd1-38c249fb646f" providerId="ADAL" clId="{99450678-586D-4E60-8295-ED053F00B7B6}" dt="2022-07-15T15:02:33.560" v="38" actId="20577"/>
        <pc:sldMkLst>
          <pc:docMk/>
          <pc:sldMk cId="266714352" sldId="272"/>
        </pc:sldMkLst>
        <pc:spChg chg="mod">
          <ac:chgData name="Dzmitry Kashlach" userId="a0d2ebf6-4e7b-4ce3-abd1-38c249fb646f" providerId="ADAL" clId="{99450678-586D-4E60-8295-ED053F00B7B6}" dt="2022-07-15T15:02:33.560" v="38" actId="20577"/>
          <ac:spMkLst>
            <pc:docMk/>
            <pc:sldMk cId="266714352" sldId="272"/>
            <ac:spMk id="7" creationId="{4D711612-069E-4444-A44D-0E2281656C8B}"/>
          </ac:spMkLst>
        </pc:spChg>
      </pc:sldChg>
      <pc:sldChg chg="addSp delSp modSp mod modAnim">
        <pc:chgData name="Dzmitry Kashlach" userId="a0d2ebf6-4e7b-4ce3-abd1-38c249fb646f" providerId="ADAL" clId="{99450678-586D-4E60-8295-ED053F00B7B6}" dt="2022-08-05T10:18:01.630" v="2155" actId="1076"/>
        <pc:sldMkLst>
          <pc:docMk/>
          <pc:sldMk cId="2618814897" sldId="4020"/>
        </pc:sldMkLst>
        <pc:spChg chg="mod">
          <ac:chgData name="Dzmitry Kashlach" userId="a0d2ebf6-4e7b-4ce3-abd1-38c249fb646f" providerId="ADAL" clId="{99450678-586D-4E60-8295-ED053F00B7B6}" dt="2022-08-05T10:16:53.453" v="2148" actId="20577"/>
          <ac:spMkLst>
            <pc:docMk/>
            <pc:sldMk cId="2618814897" sldId="4020"/>
            <ac:spMk id="2" creationId="{480A62EA-8F8B-4136-8C05-6DF57375E18B}"/>
          </ac:spMkLst>
        </pc:spChg>
        <pc:spChg chg="add del mod">
          <ac:chgData name="Dzmitry Kashlach" userId="a0d2ebf6-4e7b-4ce3-abd1-38c249fb646f" providerId="ADAL" clId="{99450678-586D-4E60-8295-ED053F00B7B6}" dt="2022-07-15T15:37:39.469" v="330"/>
          <ac:spMkLst>
            <pc:docMk/>
            <pc:sldMk cId="2618814897" sldId="4020"/>
            <ac:spMk id="3" creationId="{D84D150B-7992-1E31-CEA5-58955193E537}"/>
          </ac:spMkLst>
        </pc:spChg>
        <pc:spChg chg="add del mod">
          <ac:chgData name="Dzmitry Kashlach" userId="a0d2ebf6-4e7b-4ce3-abd1-38c249fb646f" providerId="ADAL" clId="{99450678-586D-4E60-8295-ED053F00B7B6}" dt="2022-07-15T15:37:53.250" v="336"/>
          <ac:spMkLst>
            <pc:docMk/>
            <pc:sldMk cId="2618814897" sldId="4020"/>
            <ac:spMk id="4" creationId="{21E4706A-330F-7EDF-A266-55E031793073}"/>
          </ac:spMkLst>
        </pc:spChg>
        <pc:spChg chg="mod">
          <ac:chgData name="Dzmitry Kashlach" userId="a0d2ebf6-4e7b-4ce3-abd1-38c249fb646f" providerId="ADAL" clId="{99450678-586D-4E60-8295-ED053F00B7B6}" dt="2022-07-15T15:07:36.248" v="59" actId="20577"/>
          <ac:spMkLst>
            <pc:docMk/>
            <pc:sldMk cId="2618814897" sldId="4020"/>
            <ac:spMk id="5" creationId="{CFE26ED4-7238-4712-8D6A-C4DDAF0D0F34}"/>
          </ac:spMkLst>
        </pc:spChg>
        <pc:picChg chg="add mod">
          <ac:chgData name="Dzmitry Kashlach" userId="a0d2ebf6-4e7b-4ce3-abd1-38c249fb646f" providerId="ADAL" clId="{99450678-586D-4E60-8295-ED053F00B7B6}" dt="2022-08-05T10:18:01.630" v="2155" actId="1076"/>
          <ac:picMkLst>
            <pc:docMk/>
            <pc:sldMk cId="2618814897" sldId="4020"/>
            <ac:picMk id="4" creationId="{7E4849EB-3AD2-FC56-D179-8ACB42FD123C}"/>
          </ac:picMkLst>
        </pc:picChg>
        <pc:picChg chg="add del mod">
          <ac:chgData name="Dzmitry Kashlach" userId="a0d2ebf6-4e7b-4ce3-abd1-38c249fb646f" providerId="ADAL" clId="{99450678-586D-4E60-8295-ED053F00B7B6}" dt="2022-08-05T10:14:51.533" v="2137" actId="478"/>
          <ac:picMkLst>
            <pc:docMk/>
            <pc:sldMk cId="2618814897" sldId="4020"/>
            <ac:picMk id="7" creationId="{595A3215-2749-0D31-C5E1-8A64FCC7B7EA}"/>
          </ac:picMkLst>
        </pc:picChg>
      </pc:sldChg>
      <pc:sldChg chg="addSp delSp modSp mod">
        <pc:chgData name="Dzmitry Kashlach" userId="a0d2ebf6-4e7b-4ce3-abd1-38c249fb646f" providerId="ADAL" clId="{99450678-586D-4E60-8295-ED053F00B7B6}" dt="2022-07-18T07:28:58.570" v="1020" actId="14100"/>
        <pc:sldMkLst>
          <pc:docMk/>
          <pc:sldMk cId="737901649" sldId="4031"/>
        </pc:sldMkLst>
        <pc:spChg chg="add del">
          <ac:chgData name="Dzmitry Kashlach" userId="a0d2ebf6-4e7b-4ce3-abd1-38c249fb646f" providerId="ADAL" clId="{99450678-586D-4E60-8295-ED053F00B7B6}" dt="2022-07-18T07:28:12.684" v="1012" actId="21"/>
          <ac:spMkLst>
            <pc:docMk/>
            <pc:sldMk cId="737901649" sldId="4031"/>
            <ac:spMk id="2" creationId="{B2B2798F-1F5E-44F5-8A47-CA270721BC51}"/>
          </ac:spMkLst>
        </pc:spChg>
        <pc:spChg chg="del mod">
          <ac:chgData name="Dzmitry Kashlach" userId="a0d2ebf6-4e7b-4ce3-abd1-38c249fb646f" providerId="ADAL" clId="{99450678-586D-4E60-8295-ED053F00B7B6}" dt="2022-07-18T07:28:18.422" v="1013" actId="21"/>
          <ac:spMkLst>
            <pc:docMk/>
            <pc:sldMk cId="737901649" sldId="4031"/>
            <ac:spMk id="3" creationId="{E397A470-25CE-43B0-A642-24D03B9479E2}"/>
          </ac:spMkLst>
        </pc:spChg>
        <pc:spChg chg="add del mod">
          <ac:chgData name="Dzmitry Kashlach" userId="a0d2ebf6-4e7b-4ce3-abd1-38c249fb646f" providerId="ADAL" clId="{99450678-586D-4E60-8295-ED053F00B7B6}" dt="2022-07-18T07:27:59.509" v="1011" actId="21"/>
          <ac:spMkLst>
            <pc:docMk/>
            <pc:sldMk cId="737901649" sldId="4031"/>
            <ac:spMk id="7" creationId="{FF5E3453-7C35-65E3-55DD-8B4B93709275}"/>
          </ac:spMkLst>
        </pc:spChg>
        <pc:spChg chg="add mod">
          <ac:chgData name="Dzmitry Kashlach" userId="a0d2ebf6-4e7b-4ce3-abd1-38c249fb646f" providerId="ADAL" clId="{99450678-586D-4E60-8295-ED053F00B7B6}" dt="2022-07-18T07:28:12.684" v="1012" actId="21"/>
          <ac:spMkLst>
            <pc:docMk/>
            <pc:sldMk cId="737901649" sldId="4031"/>
            <ac:spMk id="9" creationId="{A0DC5732-4CD4-EB2C-13D6-E2437DAFEBA6}"/>
          </ac:spMkLst>
        </pc:spChg>
        <pc:spChg chg="add del mod">
          <ac:chgData name="Dzmitry Kashlach" userId="a0d2ebf6-4e7b-4ce3-abd1-38c249fb646f" providerId="ADAL" clId="{99450678-586D-4E60-8295-ED053F00B7B6}" dt="2022-07-18T07:28:41.481" v="1016" actId="21"/>
          <ac:spMkLst>
            <pc:docMk/>
            <pc:sldMk cId="737901649" sldId="4031"/>
            <ac:spMk id="11" creationId="{1FA520F3-61AA-2075-13EE-DD97B83B070D}"/>
          </ac:spMkLst>
        </pc:spChg>
        <pc:picChg chg="add del mod">
          <ac:chgData name="Dzmitry Kashlach" userId="a0d2ebf6-4e7b-4ce3-abd1-38c249fb646f" providerId="ADAL" clId="{99450678-586D-4E60-8295-ED053F00B7B6}" dt="2022-07-18T07:28:58.570" v="1020" actId="14100"/>
          <ac:picMkLst>
            <pc:docMk/>
            <pc:sldMk cId="737901649" sldId="4031"/>
            <ac:picMk id="5" creationId="{52D2E114-B5F3-32BE-3DE4-52918F31F7A0}"/>
          </ac:picMkLst>
        </pc:picChg>
        <pc:picChg chg="del">
          <ac:chgData name="Dzmitry Kashlach" userId="a0d2ebf6-4e7b-4ce3-abd1-38c249fb646f" providerId="ADAL" clId="{99450678-586D-4E60-8295-ED053F00B7B6}" dt="2022-07-18T07:27:26.350" v="1003" actId="478"/>
          <ac:picMkLst>
            <pc:docMk/>
            <pc:sldMk cId="737901649" sldId="4031"/>
            <ac:picMk id="1026" creationId="{BDC7D380-2396-4A1D-82BF-422B0EF8E2A8}"/>
          </ac:picMkLst>
        </pc:picChg>
      </pc:sldChg>
      <pc:sldChg chg="addSp delSp modSp mod delAnim">
        <pc:chgData name="Dzmitry Kashlach" userId="a0d2ebf6-4e7b-4ce3-abd1-38c249fb646f" providerId="ADAL" clId="{99450678-586D-4E60-8295-ED053F00B7B6}" dt="2022-07-18T08:31:24.266" v="2054" actId="255"/>
        <pc:sldMkLst>
          <pc:docMk/>
          <pc:sldMk cId="678781574" sldId="4049"/>
        </pc:sldMkLst>
        <pc:spChg chg="add del mod">
          <ac:chgData name="Dzmitry Kashlach" userId="a0d2ebf6-4e7b-4ce3-abd1-38c249fb646f" providerId="ADAL" clId="{99450678-586D-4E60-8295-ED053F00B7B6}" dt="2022-07-18T07:22:02.896" v="966" actId="21"/>
          <ac:spMkLst>
            <pc:docMk/>
            <pc:sldMk cId="678781574" sldId="4049"/>
            <ac:spMk id="3" creationId="{E974A6FF-257E-BFD6-01CD-FF7C80957980}"/>
          </ac:spMkLst>
        </pc:spChg>
        <pc:spChg chg="add mod">
          <ac:chgData name="Dzmitry Kashlach" userId="a0d2ebf6-4e7b-4ce3-abd1-38c249fb646f" providerId="ADAL" clId="{99450678-586D-4E60-8295-ED053F00B7B6}" dt="2022-07-18T08:31:24.266" v="2054" actId="255"/>
          <ac:spMkLst>
            <pc:docMk/>
            <pc:sldMk cId="678781574" sldId="4049"/>
            <ac:spMk id="4" creationId="{4D806557-6899-C316-6C1A-DCCCD7DBAE8A}"/>
          </ac:spMkLst>
        </pc:spChg>
        <pc:spChg chg="mod">
          <ac:chgData name="Dzmitry Kashlach" userId="a0d2ebf6-4e7b-4ce3-abd1-38c249fb646f" providerId="ADAL" clId="{99450678-586D-4E60-8295-ED053F00B7B6}" dt="2022-07-18T07:21:35.940" v="963" actId="20577"/>
          <ac:spMkLst>
            <pc:docMk/>
            <pc:sldMk cId="678781574" sldId="4049"/>
            <ac:spMk id="5" creationId="{CFE26ED4-7238-4712-8D6A-C4DDAF0D0F34}"/>
          </ac:spMkLst>
        </pc:spChg>
        <pc:spChg chg="del mod">
          <ac:chgData name="Dzmitry Kashlach" userId="a0d2ebf6-4e7b-4ce3-abd1-38c249fb646f" providerId="ADAL" clId="{99450678-586D-4E60-8295-ED053F00B7B6}" dt="2022-07-18T07:21:55.359" v="965" actId="21"/>
          <ac:spMkLst>
            <pc:docMk/>
            <pc:sldMk cId="678781574" sldId="4049"/>
            <ac:spMk id="8" creationId="{31DFA385-FD38-4614-A0DC-708822E10427}"/>
          </ac:spMkLst>
        </pc:spChg>
        <pc:picChg chg="del">
          <ac:chgData name="Dzmitry Kashlach" userId="a0d2ebf6-4e7b-4ce3-abd1-38c249fb646f" providerId="ADAL" clId="{99450678-586D-4E60-8295-ED053F00B7B6}" dt="2022-07-18T07:22:04.964" v="967" actId="478"/>
          <ac:picMkLst>
            <pc:docMk/>
            <pc:sldMk cId="678781574" sldId="4049"/>
            <ac:picMk id="10" creationId="{C69D1F59-BCCC-4329-B06E-3B5E33119288}"/>
          </ac:picMkLst>
        </pc:picChg>
      </pc:sldChg>
      <pc:sldChg chg="addSp delSp modSp mod delAnim modAnim">
        <pc:chgData name="Dzmitry Kashlach" userId="a0d2ebf6-4e7b-4ce3-abd1-38c249fb646f" providerId="ADAL" clId="{99450678-586D-4E60-8295-ED053F00B7B6}" dt="2022-07-18T08:32:52.268" v="2063" actId="14100"/>
        <pc:sldMkLst>
          <pc:docMk/>
          <pc:sldMk cId="2616437615" sldId="4050"/>
        </pc:sldMkLst>
        <pc:spChg chg="add mod">
          <ac:chgData name="Dzmitry Kashlach" userId="a0d2ebf6-4e7b-4ce3-abd1-38c249fb646f" providerId="ADAL" clId="{99450678-586D-4E60-8295-ED053F00B7B6}" dt="2022-07-18T08:32:52.268" v="2063" actId="14100"/>
          <ac:spMkLst>
            <pc:docMk/>
            <pc:sldMk cId="2616437615" sldId="4050"/>
            <ac:spMk id="2" creationId="{4102105E-1EBD-F3C7-5A18-E0FD2CEFEE8B}"/>
          </ac:spMkLst>
        </pc:spChg>
        <pc:spChg chg="mod">
          <ac:chgData name="Dzmitry Kashlach" userId="a0d2ebf6-4e7b-4ce3-abd1-38c249fb646f" providerId="ADAL" clId="{99450678-586D-4E60-8295-ED053F00B7B6}" dt="2022-07-18T07:22:19.648" v="988" actId="20577"/>
          <ac:spMkLst>
            <pc:docMk/>
            <pc:sldMk cId="2616437615" sldId="4050"/>
            <ac:spMk id="5" creationId="{CFE26ED4-7238-4712-8D6A-C4DDAF0D0F34}"/>
          </ac:spMkLst>
        </pc:spChg>
        <pc:spChg chg="del mod">
          <ac:chgData name="Dzmitry Kashlach" userId="a0d2ebf6-4e7b-4ce3-abd1-38c249fb646f" providerId="ADAL" clId="{99450678-586D-4E60-8295-ED053F00B7B6}" dt="2022-07-18T07:22:31.643" v="990" actId="21"/>
          <ac:spMkLst>
            <pc:docMk/>
            <pc:sldMk cId="2616437615" sldId="4050"/>
            <ac:spMk id="8" creationId="{31DFA385-FD38-4614-A0DC-708822E10427}"/>
          </ac:spMkLst>
        </pc:spChg>
      </pc:sldChg>
      <pc:sldChg chg="addSp delSp modSp mod">
        <pc:chgData name="Dzmitry Kashlach" userId="a0d2ebf6-4e7b-4ce3-abd1-38c249fb646f" providerId="ADAL" clId="{99450678-586D-4E60-8295-ED053F00B7B6}" dt="2022-08-05T08:09:24.106" v="2114" actId="20577"/>
        <pc:sldMkLst>
          <pc:docMk/>
          <pc:sldMk cId="3225843857" sldId="4051"/>
        </pc:sldMkLst>
        <pc:spChg chg="add del mod">
          <ac:chgData name="Dzmitry Kashlach" userId="a0d2ebf6-4e7b-4ce3-abd1-38c249fb646f" providerId="ADAL" clId="{99450678-586D-4E60-8295-ED053F00B7B6}" dt="2022-07-15T17:05:12.623" v="733"/>
          <ac:spMkLst>
            <pc:docMk/>
            <pc:sldMk cId="3225843857" sldId="4051"/>
            <ac:spMk id="2" creationId="{22FD86D8-9EBD-4922-BF8D-9A76F9088CFE}"/>
          </ac:spMkLst>
        </pc:spChg>
        <pc:spChg chg="add del mod">
          <ac:chgData name="Dzmitry Kashlach" userId="a0d2ebf6-4e7b-4ce3-abd1-38c249fb646f" providerId="ADAL" clId="{99450678-586D-4E60-8295-ED053F00B7B6}" dt="2022-07-18T06:47:06.503" v="737"/>
          <ac:spMkLst>
            <pc:docMk/>
            <pc:sldMk cId="3225843857" sldId="4051"/>
            <ac:spMk id="2" creationId="{D5DED3E8-42A4-16E0-B8C2-17F9EAAA8CF1}"/>
          </ac:spMkLst>
        </pc:spChg>
        <pc:spChg chg="add mod">
          <ac:chgData name="Dzmitry Kashlach" userId="a0d2ebf6-4e7b-4ce3-abd1-38c249fb646f" providerId="ADAL" clId="{99450678-586D-4E60-8295-ED053F00B7B6}" dt="2022-08-05T08:09:24.106" v="2114" actId="20577"/>
          <ac:spMkLst>
            <pc:docMk/>
            <pc:sldMk cId="3225843857" sldId="4051"/>
            <ac:spMk id="3" creationId="{C029BF05-DF7C-3868-1733-4B6B206DAA63}"/>
          </ac:spMkLst>
        </pc:spChg>
        <pc:spChg chg="add del mod">
          <ac:chgData name="Dzmitry Kashlach" userId="a0d2ebf6-4e7b-4ce3-abd1-38c249fb646f" providerId="ADAL" clId="{99450678-586D-4E60-8295-ED053F00B7B6}" dt="2022-07-18T06:49:33.665" v="839" actId="478"/>
          <ac:spMkLst>
            <pc:docMk/>
            <pc:sldMk cId="3225843857" sldId="4051"/>
            <ac:spMk id="4" creationId="{2279F9CD-7A66-FD3E-CE59-D7E24911CDF5}"/>
          </ac:spMkLst>
        </pc:spChg>
        <pc:spChg chg="mod">
          <ac:chgData name="Dzmitry Kashlach" userId="a0d2ebf6-4e7b-4ce3-abd1-38c249fb646f" providerId="ADAL" clId="{99450678-586D-4E60-8295-ED053F00B7B6}" dt="2022-07-15T17:04:44.051" v="724" actId="20577"/>
          <ac:spMkLst>
            <pc:docMk/>
            <pc:sldMk cId="3225843857" sldId="4051"/>
            <ac:spMk id="5" creationId="{CFE26ED4-7238-4712-8D6A-C4DDAF0D0F34}"/>
          </ac:spMkLst>
        </pc:spChg>
        <pc:spChg chg="add del mod">
          <ac:chgData name="Dzmitry Kashlach" userId="a0d2ebf6-4e7b-4ce3-abd1-38c249fb646f" providerId="ADAL" clId="{99450678-586D-4E60-8295-ED053F00B7B6}" dt="2022-07-18T06:50:04.654" v="851" actId="767"/>
          <ac:spMkLst>
            <pc:docMk/>
            <pc:sldMk cId="3225843857" sldId="4051"/>
            <ac:spMk id="6" creationId="{D3CBCEC7-EE74-65C8-4E7B-A4B4D8D92102}"/>
          </ac:spMkLst>
        </pc:spChg>
        <pc:spChg chg="add mod">
          <ac:chgData name="Dzmitry Kashlach" userId="a0d2ebf6-4e7b-4ce3-abd1-38c249fb646f" providerId="ADAL" clId="{99450678-586D-4E60-8295-ED053F00B7B6}" dt="2022-07-18T06:50:54.180" v="860" actId="1076"/>
          <ac:spMkLst>
            <pc:docMk/>
            <pc:sldMk cId="3225843857" sldId="4051"/>
            <ac:spMk id="7" creationId="{3CE84BDD-8350-B5C2-96A1-9FB14D17ECD8}"/>
          </ac:spMkLst>
        </pc:spChg>
        <pc:spChg chg="add mod">
          <ac:chgData name="Dzmitry Kashlach" userId="a0d2ebf6-4e7b-4ce3-abd1-38c249fb646f" providerId="ADAL" clId="{99450678-586D-4E60-8295-ED053F00B7B6}" dt="2022-07-18T06:51:46.365" v="868" actId="207"/>
          <ac:spMkLst>
            <pc:docMk/>
            <pc:sldMk cId="3225843857" sldId="4051"/>
            <ac:spMk id="8" creationId="{B87F073A-878E-BA0E-5954-86A1B50F083C}"/>
          </ac:spMkLst>
        </pc:spChg>
        <pc:spChg chg="add mod">
          <ac:chgData name="Dzmitry Kashlach" userId="a0d2ebf6-4e7b-4ce3-abd1-38c249fb646f" providerId="ADAL" clId="{99450678-586D-4E60-8295-ED053F00B7B6}" dt="2022-07-18T06:52:42.366" v="889" actId="207"/>
          <ac:spMkLst>
            <pc:docMk/>
            <pc:sldMk cId="3225843857" sldId="4051"/>
            <ac:spMk id="11" creationId="{A90F0616-79B7-7A3A-144B-75E9684DC7B4}"/>
          </ac:spMkLst>
        </pc:spChg>
        <pc:spChg chg="add mod">
          <ac:chgData name="Dzmitry Kashlach" userId="a0d2ebf6-4e7b-4ce3-abd1-38c249fb646f" providerId="ADAL" clId="{99450678-586D-4E60-8295-ED053F00B7B6}" dt="2022-07-18T06:53:42.032" v="902" actId="207"/>
          <ac:spMkLst>
            <pc:docMk/>
            <pc:sldMk cId="3225843857" sldId="4051"/>
            <ac:spMk id="14" creationId="{F4FA5D58-329B-DC6E-1D1E-46AA06A51230}"/>
          </ac:spMkLst>
        </pc:spChg>
        <pc:spChg chg="add mod">
          <ac:chgData name="Dzmitry Kashlach" userId="a0d2ebf6-4e7b-4ce3-abd1-38c249fb646f" providerId="ADAL" clId="{99450678-586D-4E60-8295-ED053F00B7B6}" dt="2022-07-18T08:00:09.028" v="1411" actId="20577"/>
          <ac:spMkLst>
            <pc:docMk/>
            <pc:sldMk cId="3225843857" sldId="4051"/>
            <ac:spMk id="21" creationId="{8C6EB775-5B05-7EEF-0BC9-E66D7DF29E2D}"/>
          </ac:spMkLst>
        </pc:spChg>
        <pc:picChg chg="del">
          <ac:chgData name="Dzmitry Kashlach" userId="a0d2ebf6-4e7b-4ce3-abd1-38c249fb646f" providerId="ADAL" clId="{99450678-586D-4E60-8295-ED053F00B7B6}" dt="2022-07-15T17:05:12.621" v="731" actId="478"/>
          <ac:picMkLst>
            <pc:docMk/>
            <pc:sldMk cId="3225843857" sldId="4051"/>
            <ac:picMk id="8" creationId="{2A4213E1-7411-4E8D-9032-9FFE92DD7F71}"/>
          </ac:picMkLst>
        </pc:picChg>
        <pc:cxnChg chg="add">
          <ac:chgData name="Dzmitry Kashlach" userId="a0d2ebf6-4e7b-4ce3-abd1-38c249fb646f" providerId="ADAL" clId="{99450678-586D-4E60-8295-ED053F00B7B6}" dt="2022-07-18T06:51:52.911" v="869" actId="11529"/>
          <ac:cxnSpMkLst>
            <pc:docMk/>
            <pc:sldMk cId="3225843857" sldId="4051"/>
            <ac:cxnSpMk id="10" creationId="{4DC26B7D-E148-F0E8-5B41-11F70819E024}"/>
          </ac:cxnSpMkLst>
        </pc:cxnChg>
        <pc:cxnChg chg="add">
          <ac:chgData name="Dzmitry Kashlach" userId="a0d2ebf6-4e7b-4ce3-abd1-38c249fb646f" providerId="ADAL" clId="{99450678-586D-4E60-8295-ED053F00B7B6}" dt="2022-07-18T06:52:47.744" v="890" actId="11529"/>
          <ac:cxnSpMkLst>
            <pc:docMk/>
            <pc:sldMk cId="3225843857" sldId="4051"/>
            <ac:cxnSpMk id="13" creationId="{E2D792BC-C6D2-DFEB-A4FF-0A44669670B5}"/>
          </ac:cxnSpMkLst>
        </pc:cxnChg>
        <pc:cxnChg chg="add del mod">
          <ac:chgData name="Dzmitry Kashlach" userId="a0d2ebf6-4e7b-4ce3-abd1-38c249fb646f" providerId="ADAL" clId="{99450678-586D-4E60-8295-ED053F00B7B6}" dt="2022-07-18T06:53:51.857" v="904" actId="11529"/>
          <ac:cxnSpMkLst>
            <pc:docMk/>
            <pc:sldMk cId="3225843857" sldId="4051"/>
            <ac:cxnSpMk id="16" creationId="{AD26B9E4-176D-3A59-DFBF-B6139379675B}"/>
          </ac:cxnSpMkLst>
        </pc:cxnChg>
        <pc:cxnChg chg="add">
          <ac:chgData name="Dzmitry Kashlach" userId="a0d2ebf6-4e7b-4ce3-abd1-38c249fb646f" providerId="ADAL" clId="{99450678-586D-4E60-8295-ED053F00B7B6}" dt="2022-07-18T06:53:58.231" v="905" actId="11529"/>
          <ac:cxnSpMkLst>
            <pc:docMk/>
            <pc:sldMk cId="3225843857" sldId="4051"/>
            <ac:cxnSpMk id="18" creationId="{5622EE38-C255-0A4B-8E74-8D1F96F6C505}"/>
          </ac:cxnSpMkLst>
        </pc:cxnChg>
        <pc:cxnChg chg="add">
          <ac:chgData name="Dzmitry Kashlach" userId="a0d2ebf6-4e7b-4ce3-abd1-38c249fb646f" providerId="ADAL" clId="{99450678-586D-4E60-8295-ED053F00B7B6}" dt="2022-07-18T07:08:41.431" v="906" actId="11529"/>
          <ac:cxnSpMkLst>
            <pc:docMk/>
            <pc:sldMk cId="3225843857" sldId="4051"/>
            <ac:cxnSpMk id="20" creationId="{1AFAB03C-FB49-8E3B-8C95-192C1DF34557}"/>
          </ac:cxnSpMkLst>
        </pc:cxnChg>
      </pc:sldChg>
      <pc:sldChg chg="addSp delSp modSp mod">
        <pc:chgData name="Dzmitry Kashlach" userId="a0d2ebf6-4e7b-4ce3-abd1-38c249fb646f" providerId="ADAL" clId="{99450678-586D-4E60-8295-ED053F00B7B6}" dt="2022-08-05T09:28:16.495" v="2136" actId="1076"/>
        <pc:sldMkLst>
          <pc:docMk/>
          <pc:sldMk cId="327905846" sldId="4052"/>
        </pc:sldMkLst>
        <pc:spChg chg="del mod">
          <ac:chgData name="Dzmitry Kashlach" userId="a0d2ebf6-4e7b-4ce3-abd1-38c249fb646f" providerId="ADAL" clId="{99450678-586D-4E60-8295-ED053F00B7B6}" dt="2022-07-18T07:20:59.413" v="909" actId="478"/>
          <ac:spMkLst>
            <pc:docMk/>
            <pc:sldMk cId="327905846" sldId="4052"/>
            <ac:spMk id="2" creationId="{480A62EA-8F8B-4136-8C05-6DF57375E18B}"/>
          </ac:spMkLst>
        </pc:spChg>
        <pc:spChg chg="add mod">
          <ac:chgData name="Dzmitry Kashlach" userId="a0d2ebf6-4e7b-4ce3-abd1-38c249fb646f" providerId="ADAL" clId="{99450678-586D-4E60-8295-ED053F00B7B6}" dt="2022-07-18T08:05:42.054" v="1474" actId="20577"/>
          <ac:spMkLst>
            <pc:docMk/>
            <pc:sldMk cId="327905846" sldId="4052"/>
            <ac:spMk id="3" creationId="{A6EF71D9-9E88-8919-9F12-ACD042B3ECB1}"/>
          </ac:spMkLst>
        </pc:spChg>
        <pc:spChg chg="mod">
          <ac:chgData name="Dzmitry Kashlach" userId="a0d2ebf6-4e7b-4ce3-abd1-38c249fb646f" providerId="ADAL" clId="{99450678-586D-4E60-8295-ED053F00B7B6}" dt="2022-07-18T07:21:22.085" v="941" actId="20577"/>
          <ac:spMkLst>
            <pc:docMk/>
            <pc:sldMk cId="327905846" sldId="4052"/>
            <ac:spMk id="5" creationId="{CFE26ED4-7238-4712-8D6A-C4DDAF0D0F34}"/>
          </ac:spMkLst>
        </pc:spChg>
        <pc:spChg chg="del mod">
          <ac:chgData name="Dzmitry Kashlach" userId="a0d2ebf6-4e7b-4ce3-abd1-38c249fb646f" providerId="ADAL" clId="{99450678-586D-4E60-8295-ED053F00B7B6}" dt="2022-07-18T07:29:59.622" v="1022" actId="21"/>
          <ac:spMkLst>
            <pc:docMk/>
            <pc:sldMk cId="327905846" sldId="4052"/>
            <ac:spMk id="12" creationId="{FF200797-6917-4B78-95E4-AFDA6A09F5EB}"/>
          </ac:spMkLst>
        </pc:spChg>
        <pc:picChg chg="add mod">
          <ac:chgData name="Dzmitry Kashlach" userId="a0d2ebf6-4e7b-4ce3-abd1-38c249fb646f" providerId="ADAL" clId="{99450678-586D-4E60-8295-ED053F00B7B6}" dt="2022-08-05T09:28:16.495" v="2136" actId="1076"/>
          <ac:picMkLst>
            <pc:docMk/>
            <pc:sldMk cId="327905846" sldId="4052"/>
            <ac:picMk id="4" creationId="{95DC3067-500A-43A4-C660-8C1509539B27}"/>
          </ac:picMkLst>
        </pc:picChg>
        <pc:picChg chg="add del mod">
          <ac:chgData name="Dzmitry Kashlach" userId="a0d2ebf6-4e7b-4ce3-abd1-38c249fb646f" providerId="ADAL" clId="{99450678-586D-4E60-8295-ED053F00B7B6}" dt="2022-08-05T09:27:48.416" v="2129" actId="478"/>
          <ac:picMkLst>
            <pc:docMk/>
            <pc:sldMk cId="327905846" sldId="4052"/>
            <ac:picMk id="7" creationId="{53923850-80D1-F6E6-0DDB-5E6A74C58D5C}"/>
          </ac:picMkLst>
        </pc:picChg>
        <pc:picChg chg="del">
          <ac:chgData name="Dzmitry Kashlach" userId="a0d2ebf6-4e7b-4ce3-abd1-38c249fb646f" providerId="ADAL" clId="{99450678-586D-4E60-8295-ED053F00B7B6}" dt="2022-07-18T07:20:50.236" v="908" actId="478"/>
          <ac:picMkLst>
            <pc:docMk/>
            <pc:sldMk cId="327905846" sldId="4052"/>
            <ac:picMk id="1028" creationId="{E1F3D702-C9B5-4804-9385-83E8B0AA7CBF}"/>
          </ac:picMkLst>
        </pc:picChg>
      </pc:sldChg>
      <pc:sldChg chg="del">
        <pc:chgData name="Dzmitry Kashlach" userId="a0d2ebf6-4e7b-4ce3-abd1-38c249fb646f" providerId="ADAL" clId="{99450678-586D-4E60-8295-ED053F00B7B6}" dt="2022-07-18T07:22:39.318" v="991" actId="2696"/>
        <pc:sldMkLst>
          <pc:docMk/>
          <pc:sldMk cId="3005959956" sldId="4054"/>
        </pc:sldMkLst>
      </pc:sldChg>
      <pc:sldChg chg="del">
        <pc:chgData name="Dzmitry Kashlach" userId="a0d2ebf6-4e7b-4ce3-abd1-38c249fb646f" providerId="ADAL" clId="{99450678-586D-4E60-8295-ED053F00B7B6}" dt="2022-07-18T07:22:46.223" v="993" actId="2696"/>
        <pc:sldMkLst>
          <pc:docMk/>
          <pc:sldMk cId="1378766611" sldId="4055"/>
        </pc:sldMkLst>
      </pc:sldChg>
      <pc:sldChg chg="del">
        <pc:chgData name="Dzmitry Kashlach" userId="a0d2ebf6-4e7b-4ce3-abd1-38c249fb646f" providerId="ADAL" clId="{99450678-586D-4E60-8295-ED053F00B7B6}" dt="2022-07-18T07:22:42.652" v="992" actId="2696"/>
        <pc:sldMkLst>
          <pc:docMk/>
          <pc:sldMk cId="1764771306" sldId="4056"/>
        </pc:sldMkLst>
      </pc:sldChg>
      <pc:sldChg chg="del">
        <pc:chgData name="Dzmitry Kashlach" userId="a0d2ebf6-4e7b-4ce3-abd1-38c249fb646f" providerId="ADAL" clId="{99450678-586D-4E60-8295-ED053F00B7B6}" dt="2022-07-18T07:22:53.789" v="995" actId="2696"/>
        <pc:sldMkLst>
          <pc:docMk/>
          <pc:sldMk cId="4106790461" sldId="4057"/>
        </pc:sldMkLst>
      </pc:sldChg>
      <pc:sldChg chg="del">
        <pc:chgData name="Dzmitry Kashlach" userId="a0d2ebf6-4e7b-4ce3-abd1-38c249fb646f" providerId="ADAL" clId="{99450678-586D-4E60-8295-ED053F00B7B6}" dt="2022-07-18T07:22:57.256" v="996" actId="2696"/>
        <pc:sldMkLst>
          <pc:docMk/>
          <pc:sldMk cId="3819284438" sldId="4058"/>
        </pc:sldMkLst>
      </pc:sldChg>
      <pc:sldChg chg="del">
        <pc:chgData name="Dzmitry Kashlach" userId="a0d2ebf6-4e7b-4ce3-abd1-38c249fb646f" providerId="ADAL" clId="{99450678-586D-4E60-8295-ED053F00B7B6}" dt="2022-07-18T07:23:05.171" v="999" actId="2696"/>
        <pc:sldMkLst>
          <pc:docMk/>
          <pc:sldMk cId="3440114172" sldId="4059"/>
        </pc:sldMkLst>
      </pc:sldChg>
      <pc:sldChg chg="del">
        <pc:chgData name="Dzmitry Kashlach" userId="a0d2ebf6-4e7b-4ce3-abd1-38c249fb646f" providerId="ADAL" clId="{99450678-586D-4E60-8295-ED053F00B7B6}" dt="2022-07-18T07:22:59.650" v="997" actId="2696"/>
        <pc:sldMkLst>
          <pc:docMk/>
          <pc:sldMk cId="2710506438" sldId="4060"/>
        </pc:sldMkLst>
      </pc:sldChg>
      <pc:sldChg chg="del">
        <pc:chgData name="Dzmitry Kashlach" userId="a0d2ebf6-4e7b-4ce3-abd1-38c249fb646f" providerId="ADAL" clId="{99450678-586D-4E60-8295-ED053F00B7B6}" dt="2022-07-18T07:23:08.192" v="1000" actId="2696"/>
        <pc:sldMkLst>
          <pc:docMk/>
          <pc:sldMk cId="1336928073" sldId="4061"/>
        </pc:sldMkLst>
      </pc:sldChg>
      <pc:sldChg chg="del">
        <pc:chgData name="Dzmitry Kashlach" userId="a0d2ebf6-4e7b-4ce3-abd1-38c249fb646f" providerId="ADAL" clId="{99450678-586D-4E60-8295-ED053F00B7B6}" dt="2022-07-18T07:23:13.924" v="1002" actId="2696"/>
        <pc:sldMkLst>
          <pc:docMk/>
          <pc:sldMk cId="3170933356" sldId="4062"/>
        </pc:sldMkLst>
      </pc:sldChg>
      <pc:sldChg chg="del">
        <pc:chgData name="Dzmitry Kashlach" userId="a0d2ebf6-4e7b-4ce3-abd1-38c249fb646f" providerId="ADAL" clId="{99450678-586D-4E60-8295-ED053F00B7B6}" dt="2022-07-18T07:23:11.288" v="1001" actId="2696"/>
        <pc:sldMkLst>
          <pc:docMk/>
          <pc:sldMk cId="2444534505" sldId="4063"/>
        </pc:sldMkLst>
      </pc:sldChg>
      <pc:sldChg chg="addSp delSp modSp mod delAnim modAnim">
        <pc:chgData name="Dzmitry Kashlach" userId="a0d2ebf6-4e7b-4ce3-abd1-38c249fb646f" providerId="ADAL" clId="{99450678-586D-4E60-8295-ED053F00B7B6}" dt="2022-08-05T10:17:54.914" v="2154" actId="14100"/>
        <pc:sldMkLst>
          <pc:docMk/>
          <pc:sldMk cId="2455351184" sldId="4064"/>
        </pc:sldMkLst>
        <pc:spChg chg="del mod">
          <ac:chgData name="Dzmitry Kashlach" userId="a0d2ebf6-4e7b-4ce3-abd1-38c249fb646f" providerId="ADAL" clId="{99450678-586D-4E60-8295-ED053F00B7B6}" dt="2022-07-15T15:43:10.663" v="411" actId="21"/>
          <ac:spMkLst>
            <pc:docMk/>
            <pc:sldMk cId="2455351184" sldId="4064"/>
            <ac:spMk id="2" creationId="{480A62EA-8F8B-4136-8C05-6DF57375E18B}"/>
          </ac:spMkLst>
        </pc:spChg>
        <pc:spChg chg="add mod">
          <ac:chgData name="Dzmitry Kashlach" userId="a0d2ebf6-4e7b-4ce3-abd1-38c249fb646f" providerId="ADAL" clId="{99450678-586D-4E60-8295-ED053F00B7B6}" dt="2022-07-15T16:40:15.388" v="469"/>
          <ac:spMkLst>
            <pc:docMk/>
            <pc:sldMk cId="2455351184" sldId="4064"/>
            <ac:spMk id="4" creationId="{B359A3CF-5C28-CADA-6EFE-ED4222EC2781}"/>
          </ac:spMkLst>
        </pc:spChg>
        <pc:spChg chg="del">
          <ac:chgData name="Dzmitry Kashlach" userId="a0d2ebf6-4e7b-4ce3-abd1-38c249fb646f" providerId="ADAL" clId="{99450678-586D-4E60-8295-ED053F00B7B6}" dt="2022-07-15T15:43:21.008" v="412" actId="21"/>
          <ac:spMkLst>
            <pc:docMk/>
            <pc:sldMk cId="2455351184" sldId="4064"/>
            <ac:spMk id="5" creationId="{CFE26ED4-7238-4712-8D6A-C4DDAF0D0F34}"/>
          </ac:spMkLst>
        </pc:spChg>
        <pc:spChg chg="add mod">
          <ac:chgData name="Dzmitry Kashlach" userId="a0d2ebf6-4e7b-4ce3-abd1-38c249fb646f" providerId="ADAL" clId="{99450678-586D-4E60-8295-ED053F00B7B6}" dt="2022-08-05T09:15:40.168" v="2121" actId="20577"/>
          <ac:spMkLst>
            <pc:docMk/>
            <pc:sldMk cId="2455351184" sldId="4064"/>
            <ac:spMk id="10" creationId="{4C28E3B6-8402-C3AB-87D6-B40C5F8DF23C}"/>
          </ac:spMkLst>
        </pc:spChg>
        <pc:picChg chg="add mod">
          <ac:chgData name="Dzmitry Kashlach" userId="a0d2ebf6-4e7b-4ce3-abd1-38c249fb646f" providerId="ADAL" clId="{99450678-586D-4E60-8295-ED053F00B7B6}" dt="2022-08-05T10:17:54.914" v="2154" actId="14100"/>
          <ac:picMkLst>
            <pc:docMk/>
            <pc:sldMk cId="2455351184" sldId="4064"/>
            <ac:picMk id="3" creationId="{8E9EEF7D-DDD5-FFFF-F276-AC2B118154ED}"/>
          </ac:picMkLst>
        </pc:picChg>
        <pc:picChg chg="add del mod">
          <ac:chgData name="Dzmitry Kashlach" userId="a0d2ebf6-4e7b-4ce3-abd1-38c249fb646f" providerId="ADAL" clId="{99450678-586D-4E60-8295-ED053F00B7B6}" dt="2022-08-05T10:17:26.200" v="2151" actId="478"/>
          <ac:picMkLst>
            <pc:docMk/>
            <pc:sldMk cId="2455351184" sldId="4064"/>
            <ac:picMk id="7" creationId="{879D67A0-7D32-A7D7-D0AB-EA50C5184434}"/>
          </ac:picMkLst>
        </pc:picChg>
        <pc:picChg chg="add del">
          <ac:chgData name="Dzmitry Kashlach" userId="a0d2ebf6-4e7b-4ce3-abd1-38c249fb646f" providerId="ADAL" clId="{99450678-586D-4E60-8295-ED053F00B7B6}" dt="2022-07-15T16:48:29.690" v="474" actId="22"/>
          <ac:picMkLst>
            <pc:docMk/>
            <pc:sldMk cId="2455351184" sldId="4064"/>
            <ac:picMk id="9" creationId="{F85470BB-CDF0-385C-AB41-0890D9D24ED4}"/>
          </ac:picMkLst>
        </pc:picChg>
      </pc:sldChg>
      <pc:sldChg chg="addSp modSp add mod">
        <pc:chgData name="Dzmitry Kashlach" userId="a0d2ebf6-4e7b-4ce3-abd1-38c249fb646f" providerId="ADAL" clId="{99450678-586D-4E60-8295-ED053F00B7B6}" dt="2022-07-18T08:28:58.263" v="2044" actId="20577"/>
        <pc:sldMkLst>
          <pc:docMk/>
          <pc:sldMk cId="1475049870" sldId="4065"/>
        </pc:sldMkLst>
        <pc:spChg chg="add mod">
          <ac:chgData name="Dzmitry Kashlach" userId="a0d2ebf6-4e7b-4ce3-abd1-38c249fb646f" providerId="ADAL" clId="{99450678-586D-4E60-8295-ED053F00B7B6}" dt="2022-07-18T08:28:58.263" v="2044" actId="20577"/>
          <ac:spMkLst>
            <pc:docMk/>
            <pc:sldMk cId="1475049870" sldId="4065"/>
            <ac:spMk id="2" creationId="{628361E3-8054-4845-21DE-1FC42B2A4724}"/>
          </ac:spMkLst>
        </pc:spChg>
        <pc:spChg chg="mod">
          <ac:chgData name="Dzmitry Kashlach" userId="a0d2ebf6-4e7b-4ce3-abd1-38c249fb646f" providerId="ADAL" clId="{99450678-586D-4E60-8295-ED053F00B7B6}" dt="2022-07-18T08:12:25.357" v="1505" actId="20577"/>
          <ac:spMkLst>
            <pc:docMk/>
            <pc:sldMk cId="1475049870" sldId="4065"/>
            <ac:spMk id="5" creationId="{CFE26ED4-7238-4712-8D6A-C4DDAF0D0F34}"/>
          </ac:spMkLst>
        </pc:spChg>
        <pc:picChg chg="add mod">
          <ac:chgData name="Dzmitry Kashlach" userId="a0d2ebf6-4e7b-4ce3-abd1-38c249fb646f" providerId="ADAL" clId="{99450678-586D-4E60-8295-ED053F00B7B6}" dt="2022-07-18T08:16:30.516" v="1523" actId="1076"/>
          <ac:picMkLst>
            <pc:docMk/>
            <pc:sldMk cId="1475049870" sldId="4065"/>
            <ac:picMk id="3" creationId="{560A24E2-4377-04EF-598E-A420473E1300}"/>
          </ac:picMkLst>
        </pc:picChg>
      </pc:sldChg>
      <pc:sldChg chg="del">
        <pc:chgData name="Dzmitry Kashlach" userId="a0d2ebf6-4e7b-4ce3-abd1-38c249fb646f" providerId="ADAL" clId="{99450678-586D-4E60-8295-ED053F00B7B6}" dt="2022-07-18T07:22:51.155" v="994" actId="2696"/>
        <pc:sldMkLst>
          <pc:docMk/>
          <pc:sldMk cId="1823151190" sldId="4065"/>
        </pc:sldMkLst>
      </pc:sldChg>
      <pc:sldChg chg="addSp modSp add mod">
        <pc:chgData name="Dzmitry Kashlach" userId="a0d2ebf6-4e7b-4ce3-abd1-38c249fb646f" providerId="ADAL" clId="{99450678-586D-4E60-8295-ED053F00B7B6}" dt="2022-07-18T08:25:33.391" v="1869" actId="20577"/>
        <pc:sldMkLst>
          <pc:docMk/>
          <pc:sldMk cId="285457165" sldId="4066"/>
        </pc:sldMkLst>
        <pc:spChg chg="add mod">
          <ac:chgData name="Dzmitry Kashlach" userId="a0d2ebf6-4e7b-4ce3-abd1-38c249fb646f" providerId="ADAL" clId="{99450678-586D-4E60-8295-ED053F00B7B6}" dt="2022-07-18T08:25:33.391" v="1869" actId="20577"/>
          <ac:spMkLst>
            <pc:docMk/>
            <pc:sldMk cId="285457165" sldId="4066"/>
            <ac:spMk id="2" creationId="{38B8DB86-37F6-3DA4-A584-A3A7EA1A2C6E}"/>
          </ac:spMkLst>
        </pc:spChg>
        <pc:spChg chg="mod">
          <ac:chgData name="Dzmitry Kashlach" userId="a0d2ebf6-4e7b-4ce3-abd1-38c249fb646f" providerId="ADAL" clId="{99450678-586D-4E60-8295-ED053F00B7B6}" dt="2022-07-18T08:12:40.160" v="1520" actId="20577"/>
          <ac:spMkLst>
            <pc:docMk/>
            <pc:sldMk cId="285457165" sldId="4066"/>
            <ac:spMk id="5" creationId="{CFE26ED4-7238-4712-8D6A-C4DDAF0D0F34}"/>
          </ac:spMkLst>
        </pc:spChg>
        <pc:picChg chg="add mod">
          <ac:chgData name="Dzmitry Kashlach" userId="a0d2ebf6-4e7b-4ce3-abd1-38c249fb646f" providerId="ADAL" clId="{99450678-586D-4E60-8295-ED053F00B7B6}" dt="2022-07-18T08:19:39.845" v="1526" actId="1076"/>
          <ac:picMkLst>
            <pc:docMk/>
            <pc:sldMk cId="285457165" sldId="4066"/>
            <ac:picMk id="3" creationId="{18906CBA-B080-CB35-1AB9-73CBDE1A897A}"/>
          </ac:picMkLst>
        </pc:picChg>
      </pc:sldChg>
      <pc:sldChg chg="del">
        <pc:chgData name="Dzmitry Kashlach" userId="a0d2ebf6-4e7b-4ce3-abd1-38c249fb646f" providerId="ADAL" clId="{99450678-586D-4E60-8295-ED053F00B7B6}" dt="2022-07-18T07:23:02.022" v="998" actId="2696"/>
        <pc:sldMkLst>
          <pc:docMk/>
          <pc:sldMk cId="3936665755" sldId="4066"/>
        </pc:sldMkLst>
      </pc:sldChg>
      <pc:sldChg chg="addSp delSp modSp mod">
        <pc:chgData name="Dzmitry Kashlach" userId="a0d2ebf6-4e7b-4ce3-abd1-38c249fb646f" providerId="ADAL" clId="{99450678-586D-4E60-8295-ED053F00B7B6}" dt="2022-08-09T09:18:16.985" v="2159" actId="1076"/>
        <pc:sldMkLst>
          <pc:docMk/>
          <pc:sldMk cId="2097524633" sldId="4068"/>
        </pc:sldMkLst>
        <pc:picChg chg="add mod">
          <ac:chgData name="Dzmitry Kashlach" userId="a0d2ebf6-4e7b-4ce3-abd1-38c249fb646f" providerId="ADAL" clId="{99450678-586D-4E60-8295-ED053F00B7B6}" dt="2022-08-09T09:18:16.985" v="2159" actId="1076"/>
          <ac:picMkLst>
            <pc:docMk/>
            <pc:sldMk cId="2097524633" sldId="4068"/>
            <ac:picMk id="4" creationId="{0FFD32CE-92E9-FF32-88B5-E712DC4FBBF8}"/>
          </ac:picMkLst>
        </pc:picChg>
        <pc:picChg chg="del">
          <ac:chgData name="Dzmitry Kashlach" userId="a0d2ebf6-4e7b-4ce3-abd1-38c249fb646f" providerId="ADAL" clId="{99450678-586D-4E60-8295-ED053F00B7B6}" dt="2022-08-09T09:18:08.323" v="2157" actId="478"/>
          <ac:picMkLst>
            <pc:docMk/>
            <pc:sldMk cId="2097524633" sldId="4068"/>
            <ac:picMk id="8" creationId="{21915218-6719-C89A-3C51-F374F63BF633}"/>
          </ac:picMkLst>
        </pc:picChg>
      </pc:sldChg>
      <pc:sldChg chg="addSp delSp modSp add mod">
        <pc:chgData name="Dzmitry Kashlach" userId="a0d2ebf6-4e7b-4ce3-abd1-38c249fb646f" providerId="ADAL" clId="{99450678-586D-4E60-8295-ED053F00B7B6}" dt="2022-08-09T09:18:47.898" v="2163" actId="14100"/>
        <pc:sldMkLst>
          <pc:docMk/>
          <pc:sldMk cId="3573390025" sldId="4070"/>
        </pc:sldMkLst>
        <pc:spChg chg="del">
          <ac:chgData name="Dzmitry Kashlach" userId="a0d2ebf6-4e7b-4ce3-abd1-38c249fb646f" providerId="ADAL" clId="{99450678-586D-4E60-8295-ED053F00B7B6}" dt="2022-07-20T10:55:59.999" v="2065" actId="21"/>
          <ac:spMkLst>
            <pc:docMk/>
            <pc:sldMk cId="3573390025" sldId="4070"/>
            <ac:spMk id="2" creationId="{38B8DB86-37F6-3DA4-A584-A3A7EA1A2C6E}"/>
          </ac:spMkLst>
        </pc:spChg>
        <pc:spChg chg="add del mod">
          <ac:chgData name="Dzmitry Kashlach" userId="a0d2ebf6-4e7b-4ce3-abd1-38c249fb646f" providerId="ADAL" clId="{99450678-586D-4E60-8295-ED053F00B7B6}" dt="2022-07-20T10:56:03.043" v="2067"/>
          <ac:spMkLst>
            <pc:docMk/>
            <pc:sldMk cId="3573390025" sldId="4070"/>
            <ac:spMk id="6" creationId="{E60DEB13-BC4B-82D8-FCBA-17C744F1E450}"/>
          </ac:spMkLst>
        </pc:spChg>
        <pc:picChg chg="mod">
          <ac:chgData name="Dzmitry Kashlach" userId="a0d2ebf6-4e7b-4ce3-abd1-38c249fb646f" providerId="ADAL" clId="{99450678-586D-4E60-8295-ED053F00B7B6}" dt="2022-07-20T10:56:24.790" v="2071" actId="14100"/>
          <ac:picMkLst>
            <pc:docMk/>
            <pc:sldMk cId="3573390025" sldId="4070"/>
            <ac:picMk id="3" creationId="{18906CBA-B080-CB35-1AB9-73CBDE1A897A}"/>
          </ac:picMkLst>
        </pc:picChg>
        <pc:picChg chg="add mod">
          <ac:chgData name="Dzmitry Kashlach" userId="a0d2ebf6-4e7b-4ce3-abd1-38c249fb646f" providerId="ADAL" clId="{99450678-586D-4E60-8295-ED053F00B7B6}" dt="2022-08-09T09:18:47.898" v="2163" actId="14100"/>
          <ac:picMkLst>
            <pc:docMk/>
            <pc:sldMk cId="3573390025" sldId="4070"/>
            <ac:picMk id="6" creationId="{BAB23E1A-4C00-74BA-379A-CBCEB2728B95}"/>
          </ac:picMkLst>
        </pc:picChg>
        <pc:picChg chg="add del mod">
          <ac:chgData name="Dzmitry Kashlach" userId="a0d2ebf6-4e7b-4ce3-abd1-38c249fb646f" providerId="ADAL" clId="{99450678-586D-4E60-8295-ED053F00B7B6}" dt="2022-08-09T09:18:38.795" v="2160" actId="478"/>
          <ac:picMkLst>
            <pc:docMk/>
            <pc:sldMk cId="3573390025" sldId="4070"/>
            <ac:picMk id="7" creationId="{9EAE8FC6-FA73-5575-38F1-979C748D7E87}"/>
          </ac:picMkLst>
        </pc:picChg>
      </pc:sldChg>
      <pc:sldChg chg="addSp delSp modSp add del mod addAnim delAnim modAnim">
        <pc:chgData name="Dzmitry Kashlach" userId="a0d2ebf6-4e7b-4ce3-abd1-38c249fb646f" providerId="ADAL" clId="{99450678-586D-4E60-8295-ED053F00B7B6}" dt="2022-08-05T10:19:03.033" v="2156" actId="2696"/>
        <pc:sldMkLst>
          <pc:docMk/>
          <pc:sldMk cId="3664585571" sldId="4071"/>
        </pc:sldMkLst>
        <pc:spChg chg="mod">
          <ac:chgData name="Dzmitry Kashlach" userId="a0d2ebf6-4e7b-4ce3-abd1-38c249fb646f" providerId="ADAL" clId="{99450678-586D-4E60-8295-ED053F00B7B6}" dt="2022-08-05T08:04:38.239" v="2113" actId="20577"/>
          <ac:spMkLst>
            <pc:docMk/>
            <pc:sldMk cId="3664585571" sldId="4071"/>
            <ac:spMk id="10" creationId="{4C28E3B6-8402-C3AB-87D6-B40C5F8DF23C}"/>
          </ac:spMkLst>
        </pc:spChg>
        <pc:picChg chg="add mod">
          <ac:chgData name="Dzmitry Kashlach" userId="a0d2ebf6-4e7b-4ce3-abd1-38c249fb646f" providerId="ADAL" clId="{99450678-586D-4E60-8295-ED053F00B7B6}" dt="2022-08-05T08:03:41.786" v="2084" actId="1076"/>
          <ac:picMkLst>
            <pc:docMk/>
            <pc:sldMk cId="3664585571" sldId="4071"/>
            <ac:picMk id="3" creationId="{12E5B930-24DA-70E4-C25B-FA2D806B525F}"/>
          </ac:picMkLst>
        </pc:picChg>
        <pc:picChg chg="del">
          <ac:chgData name="Dzmitry Kashlach" userId="a0d2ebf6-4e7b-4ce3-abd1-38c249fb646f" providerId="ADAL" clId="{99450678-586D-4E60-8295-ED053F00B7B6}" dt="2022-08-05T08:00:15.501" v="2077" actId="478"/>
          <ac:picMkLst>
            <pc:docMk/>
            <pc:sldMk cId="3664585571" sldId="4071"/>
            <ac:picMk id="7" creationId="{879D67A0-7D32-A7D7-D0AB-EA50C5184434}"/>
          </ac:picMkLst>
        </pc:picChg>
      </pc:sldChg>
      <pc:sldMasterChg chg="delSldLayout">
        <pc:chgData name="Dzmitry Kashlach" userId="a0d2ebf6-4e7b-4ce3-abd1-38c249fb646f" providerId="ADAL" clId="{99450678-586D-4E60-8295-ED053F00B7B6}" dt="2022-07-18T07:23:13.924" v="1002" actId="2696"/>
        <pc:sldMasterMkLst>
          <pc:docMk/>
          <pc:sldMasterMk cId="1577352991" sldId="2147483676"/>
        </pc:sldMasterMkLst>
        <pc:sldLayoutChg chg="del">
          <pc:chgData name="Dzmitry Kashlach" userId="a0d2ebf6-4e7b-4ce3-abd1-38c249fb646f" providerId="ADAL" clId="{99450678-586D-4E60-8295-ED053F00B7B6}" dt="2022-07-18T07:23:13.924" v="1002" actId="2696"/>
          <pc:sldLayoutMkLst>
            <pc:docMk/>
            <pc:sldMasterMk cId="1577352991" sldId="2147483676"/>
            <pc:sldLayoutMk cId="2376383456" sldId="2147483836"/>
          </pc:sldLayoutMkLst>
        </pc:sldLayoutChg>
      </pc:sldMasterChg>
    </pc:docChg>
  </pc:docChgLst>
  <pc:docChgLst>
    <pc:chgData name="Uladzislau Maksimuk" userId="a6d5277f-d09c-4105-83b1-1b846f1a276f" providerId="ADAL" clId="{47993080-A1D6-4734-BC28-AFD9E4D52EF3}"/>
    <pc:docChg chg="undo custSel modSld">
      <pc:chgData name="Uladzislau Maksimuk" userId="a6d5277f-d09c-4105-83b1-1b846f1a276f" providerId="ADAL" clId="{47993080-A1D6-4734-BC28-AFD9E4D52EF3}" dt="2022-08-10T12:14:36.130" v="12" actId="1076"/>
      <pc:docMkLst>
        <pc:docMk/>
      </pc:docMkLst>
      <pc:sldChg chg="addSp modSp mod">
        <pc:chgData name="Uladzislau Maksimuk" userId="a6d5277f-d09c-4105-83b1-1b846f1a276f" providerId="ADAL" clId="{47993080-A1D6-4734-BC28-AFD9E4D52EF3}" dt="2022-08-10T12:14:36.130" v="12" actId="1076"/>
        <pc:sldMkLst>
          <pc:docMk/>
          <pc:sldMk cId="2810259714" sldId="4073"/>
        </pc:sldMkLst>
        <pc:spChg chg="add mod">
          <ac:chgData name="Uladzislau Maksimuk" userId="a6d5277f-d09c-4105-83b1-1b846f1a276f" providerId="ADAL" clId="{47993080-A1D6-4734-BC28-AFD9E4D52EF3}" dt="2022-08-10T12:14:36.130" v="12" actId="1076"/>
          <ac:spMkLst>
            <pc:docMk/>
            <pc:sldMk cId="2810259714" sldId="4073"/>
            <ac:spMk id="7" creationId="{6DDD252E-4A36-EED2-E24D-16E16E456AC0}"/>
          </ac:spMkLst>
        </pc:spChg>
        <pc:picChg chg="mod">
          <ac:chgData name="Uladzislau Maksimuk" userId="a6d5277f-d09c-4105-83b1-1b846f1a276f" providerId="ADAL" clId="{47993080-A1D6-4734-BC28-AFD9E4D52EF3}" dt="2022-08-10T12:14:29.261" v="11" actId="1076"/>
          <ac:picMkLst>
            <pc:docMk/>
            <pc:sldMk cId="2810259714" sldId="4073"/>
            <ac:picMk id="2" creationId="{19D43E0F-6FFC-C69C-C7A0-5666DA13C7D9}"/>
          </ac:picMkLst>
        </pc:picChg>
        <pc:picChg chg="add mod">
          <ac:chgData name="Uladzislau Maksimuk" userId="a6d5277f-d09c-4105-83b1-1b846f1a276f" providerId="ADAL" clId="{47993080-A1D6-4734-BC28-AFD9E4D52EF3}" dt="2022-08-10T12:14:05.258" v="5" actId="1076"/>
          <ac:picMkLst>
            <pc:docMk/>
            <pc:sldMk cId="2810259714" sldId="4073"/>
            <ac:picMk id="4" creationId="{55DC1449-48A4-013C-A0B4-F533EC53433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C14FC-A894-4869-A797-1EC82735D106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D33E97-F2BE-44DB-A57D-0C85E2CBF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781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gif>
</file>

<file path=ppt/media/image3.png>
</file>

<file path=ppt/media/image4.png>
</file>

<file path=ppt/media/image5.jpe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99C05-63F9-4248-8E20-3ACD9DF9DE7F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74FABB-6DBE-47C4-B626-20167906F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864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Y"/>
              <a:t>Just into on why we’re here today and what’s the point of having this presentation. Brifely touch the topic of presenters: SZ, OZ, IL, and KK.</a:t>
            </a:r>
          </a:p>
          <a:p>
            <a:endParaRPr lang="en-BY"/>
          </a:p>
          <a:p>
            <a:r>
              <a:rPr lang="en-BY"/>
              <a:t>In</a:t>
            </a:r>
            <a:r>
              <a:rPr lang="en-US"/>
              <a:t> t</a:t>
            </a:r>
            <a:r>
              <a:rPr lang="en-BY"/>
              <a:t>he end: passing the floot to Sviatlana.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4205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731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916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7644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4262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325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215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81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22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61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483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763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41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966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308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60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9.png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ith Custom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game&#10;&#10;Description automatically generated">
            <a:extLst>
              <a:ext uri="{FF2B5EF4-FFF2-40B4-BE49-F238E27FC236}">
                <a16:creationId xmlns:a16="http://schemas.microsoft.com/office/drawing/2014/main" id="{50404EE9-47A1-446A-8B61-C403E18E19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1" r="4891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5073801" y="0"/>
            <a:ext cx="530352" cy="51435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1467" y="1412416"/>
            <a:ext cx="4315968" cy="1421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Please add title here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31466" y="3843769"/>
            <a:ext cx="1945327" cy="399456"/>
          </a:xfrm>
        </p:spPr>
        <p:txBody>
          <a:bodyPr tIns="0" anchor="ctr" anchorCtr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DATE OR VENUE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531467" y="3049747"/>
            <a:ext cx="4315968" cy="313932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Please add subtitle here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5334000" y="0"/>
            <a:ext cx="3810000" cy="51435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ctr">
              <a:defRPr baseline="0"/>
            </a:lvl1pPr>
          </a:lstStyle>
          <a:p>
            <a:r>
              <a:rPr lang="en-US"/>
              <a:t>Please add cover picture here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13" name="Picture 12" descr="A drawing of a face&#10;&#10;Description automatically generated">
            <a:extLst>
              <a:ext uri="{FF2B5EF4-FFF2-40B4-BE49-F238E27FC236}">
                <a16:creationId xmlns:a16="http://schemas.microsoft.com/office/drawing/2014/main" id="{3CD20165-833B-4C7E-9F1B-B17249FBE83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3381" y="3598517"/>
            <a:ext cx="894054" cy="89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6412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9502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7334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1243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82475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703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8420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49105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2792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0910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992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A51CFE-F8CF-7F4B-A4B4-129654B176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50" y="0"/>
            <a:ext cx="9140300" cy="5143500"/>
          </a:xfrm>
          <a:prstGeom prst="rect">
            <a:avLst/>
          </a:prstGeom>
        </p:spPr>
      </p:pic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02018E6D-C173-234B-ADE3-106DCC9A9A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1743" y="0"/>
            <a:ext cx="4452257" cy="514350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927F8EBF-098E-3447-B96B-60C8F61C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97143" y="200913"/>
            <a:ext cx="2057400" cy="273844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65E8E9F-CD17-F345-88FD-FE1B9BBF994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Заголовок 9">
            <a:extLst>
              <a:ext uri="{FF2B5EF4-FFF2-40B4-BE49-F238E27FC236}">
                <a16:creationId xmlns:a16="http://schemas.microsoft.com/office/drawing/2014/main" id="{4C548F53-93C7-B741-B4E4-8F57A3A02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15" y="642257"/>
            <a:ext cx="3599916" cy="676900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schemeClr val="bg1"/>
              </a:solidFill>
            </a:endParaRPr>
          </a:p>
        </p:txBody>
      </p:sp>
      <p:sp>
        <p:nvSpPr>
          <p:cNvPr id="10" name="Объект 11">
            <a:extLst>
              <a:ext uri="{FF2B5EF4-FFF2-40B4-BE49-F238E27FC236}">
                <a16:creationId xmlns:a16="http://schemas.microsoft.com/office/drawing/2014/main" id="{BEE647BB-BE53-3344-9E74-F7241A71F09A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74913" y="1513114"/>
            <a:ext cx="3599917" cy="3069772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8769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2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67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4648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50949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5900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7430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7734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3958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03289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585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0C655499-4098-C74E-9388-F7C9DED2B9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519" t="34130" r="14879" b="43514"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58D9E840-8635-B649-B0A9-27845B5E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97143" y="200913"/>
            <a:ext cx="2057400" cy="273844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65E8E9F-CD17-F345-88FD-FE1B9BBF994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B68AAC6-C90C-454A-80A7-34792F69F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0902" y="1363466"/>
            <a:ext cx="5262197" cy="670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E0571616-C84B-0444-8871-EB97350B0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0902" y="2253578"/>
            <a:ext cx="5262197" cy="1637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03292119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7809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2842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077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8429625" cy="30543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89" y="1079500"/>
            <a:ext cx="8429625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6467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4111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3986211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13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422400"/>
            <a:ext cx="3986212" cy="30543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2176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1092491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710973" y="1092491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one title here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57188" y="4120134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357188" y="1698020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357188" y="2303549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357188" y="2909078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357188" y="3514607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710973" y="1697608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TWO title here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710973" y="2302725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THREE title here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710973" y="2907842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…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22" hasCustomPrompt="1"/>
          </p:nvPr>
        </p:nvSpPr>
        <p:spPr>
          <a:xfrm>
            <a:off x="710973" y="3512959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And delete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710973" y="4118077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The extras</a:t>
            </a:r>
          </a:p>
        </p:txBody>
      </p:sp>
    </p:spTree>
    <p:extLst>
      <p:ext uri="{BB962C8B-B14F-4D97-AF65-F5344CB8AC3E}">
        <p14:creationId xmlns:p14="http://schemas.microsoft.com/office/powerpoint/2010/main" val="40070829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EPAM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hat, game&#10;&#10;Description automatically generated">
            <a:extLst>
              <a:ext uri="{FF2B5EF4-FFF2-40B4-BE49-F238E27FC236}">
                <a16:creationId xmlns:a16="http://schemas.microsoft.com/office/drawing/2014/main" id="{BD953EFF-48D8-4A1C-A84F-85E07ADCC3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" t="2380" r="57010" b="4999"/>
          <a:stretch/>
        </p:blipFill>
        <p:spPr>
          <a:xfrm flipV="1"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780954" y="2098360"/>
            <a:ext cx="5582093" cy="587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32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189" indent="0">
              <a:buNone/>
              <a:defRPr sz="1600">
                <a:latin typeface="+mj-lt"/>
              </a:defRPr>
            </a:lvl2pPr>
            <a:lvl3pPr marL="914377" indent="0">
              <a:buNone/>
              <a:defRPr sz="1600">
                <a:latin typeface="+mj-lt"/>
              </a:defRPr>
            </a:lvl3pPr>
            <a:lvl4pPr marL="1371566" indent="0">
              <a:buNone/>
              <a:defRPr sz="1600">
                <a:latin typeface="+mj-lt"/>
              </a:defRPr>
            </a:lvl4pPr>
            <a:lvl5pPr marL="1828754" indent="0">
              <a:buNone/>
              <a:defRPr sz="1600">
                <a:latin typeface="+mj-lt"/>
              </a:defRPr>
            </a:lvl5pPr>
          </a:lstStyle>
          <a:p>
            <a:pPr algn="ctr">
              <a:lnSpc>
                <a:spcPts val="2400"/>
              </a:lnSpc>
            </a:pPr>
            <a:r>
              <a:rPr lang="en-US" sz="1600" baseline="0">
                <a:solidFill>
                  <a:schemeClr val="bg1"/>
                </a:solidFill>
                <a:latin typeface="+mj-lt"/>
              </a:rPr>
              <a:t>Please add call out or quote here</a:t>
            </a:r>
            <a:br>
              <a:rPr lang="en-US" sz="1600" baseline="0">
                <a:solidFill>
                  <a:schemeClr val="bg1"/>
                </a:solidFill>
                <a:latin typeface="+mj-lt"/>
              </a:rPr>
            </a:br>
            <a:r>
              <a:rPr lang="en-US" sz="1600" baseline="0">
                <a:solidFill>
                  <a:schemeClr val="bg1"/>
                </a:solidFill>
                <a:latin typeface="+mj-lt"/>
              </a:rPr>
              <a:t>sit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consectetur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adipiscing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elit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Sed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nec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gravida,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dapibus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turpis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porttitor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tincidunt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nibh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Orci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varius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natoque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penatibus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et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magnis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dis parturient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montes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nascetur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ridiculus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mus. Nam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eget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enim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mauris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Vivamus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sit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congue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nunc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Duis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posuere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rutrum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quis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justo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Phasellus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bibendum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vehicula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id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ornare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Nam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commodo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purus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Proin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lectus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leo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in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lacinia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convallis. </a:t>
            </a:r>
            <a:endParaRPr lang="en-US" sz="1600" b="1" spc="200" baseline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print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49" r="42496"/>
          <a:stretch/>
        </p:blipFill>
        <p:spPr>
          <a:xfrm>
            <a:off x="1" y="-122440"/>
            <a:ext cx="1548203" cy="11874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 cstate="print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49" r="42496"/>
          <a:stretch/>
        </p:blipFill>
        <p:spPr>
          <a:xfrm rot="10800000">
            <a:off x="7595797" y="3681861"/>
            <a:ext cx="1548203" cy="1187447"/>
          </a:xfrm>
          <a:prstGeom prst="rect">
            <a:avLst/>
          </a:prstGeom>
        </p:spPr>
      </p:pic>
      <p:pic>
        <p:nvPicPr>
          <p:cNvPr id="12" name="Picture 11" descr="A drawing of a face&#10;&#10;Description automatically generated">
            <a:extLst>
              <a:ext uri="{FF2B5EF4-FFF2-40B4-BE49-F238E27FC236}">
                <a16:creationId xmlns:a16="http://schemas.microsoft.com/office/drawing/2014/main" id="{9A30A9BE-34E5-40D2-B8E7-8997F94C024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110" y="274191"/>
            <a:ext cx="741575" cy="74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0667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24" userDrawn="1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431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80967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6327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0C655499-4098-C74E-9388-F7C9DED2B9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519" t="34130" r="14879" b="43514"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58D9E840-8635-B649-B0A9-27845B5E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97143" y="200913"/>
            <a:ext cx="2057400" cy="273844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65E8E9F-CD17-F345-88FD-FE1B9BBF994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B68AAC6-C90C-454A-80A7-34792F69F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0902" y="1363466"/>
            <a:ext cx="5262197" cy="670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E0571616-C84B-0444-8871-EB97350B0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0902" y="2253578"/>
            <a:ext cx="5262197" cy="1637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2143670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05293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96232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91459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461258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59155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31051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8905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2259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623399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75566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690632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62581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205899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3629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332379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10863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91942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9642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8405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91396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- EPAM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80955" y="1803228"/>
            <a:ext cx="5582093" cy="1220182"/>
          </a:xfrm>
          <a:ln w="6350">
            <a:solidFill>
              <a:schemeClr val="bg1"/>
            </a:solidFill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380"/>
              </a:spcBef>
              <a:spcAft>
                <a:spcPts val="300"/>
              </a:spcAft>
              <a:defRPr sz="1600" b="1" spc="200" baseline="0">
                <a:latin typeface="+mn-lt"/>
              </a:defRPr>
            </a:lvl1pPr>
          </a:lstStyle>
          <a:p>
            <a:r>
              <a:rPr lang="en-US"/>
              <a:t>Please add BREAKER SLIDE TITLE HERE</a:t>
            </a:r>
            <a:br>
              <a:rPr lang="en-US"/>
            </a:br>
            <a:r>
              <a:rPr lang="en-US"/>
              <a:t>Please add SECOND LINE OF TITLE HERE</a:t>
            </a:r>
          </a:p>
        </p:txBody>
      </p:sp>
    </p:spTree>
    <p:extLst>
      <p:ext uri="{BB962C8B-B14F-4D97-AF65-F5344CB8AC3E}">
        <p14:creationId xmlns:p14="http://schemas.microsoft.com/office/powerpoint/2010/main" val="186087586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2628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60545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8429625" cy="30543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89" y="1079500"/>
            <a:ext cx="8429625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502466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98369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3986211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82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422400"/>
            <a:ext cx="3986212" cy="30543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720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1092491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710973" y="1092491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one title here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57188" y="4120134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357188" y="1698020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357188" y="2303549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357188" y="2909078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357188" y="3514607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710973" y="1697608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TWO title here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710973" y="2302725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THREE title here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710973" y="2907842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…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22" hasCustomPrompt="1"/>
          </p:nvPr>
        </p:nvSpPr>
        <p:spPr>
          <a:xfrm>
            <a:off x="710973" y="3512959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And delete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710973" y="4118077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The extras</a:t>
            </a:r>
          </a:p>
        </p:txBody>
      </p:sp>
    </p:spTree>
    <p:extLst>
      <p:ext uri="{BB962C8B-B14F-4D97-AF65-F5344CB8AC3E}">
        <p14:creationId xmlns:p14="http://schemas.microsoft.com/office/powerpoint/2010/main" val="6746547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EPAM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hat, game&#10;&#10;Description automatically generated">
            <a:extLst>
              <a:ext uri="{FF2B5EF4-FFF2-40B4-BE49-F238E27FC236}">
                <a16:creationId xmlns:a16="http://schemas.microsoft.com/office/drawing/2014/main" id="{BD953EFF-48D8-4A1C-A84F-85E07ADCC3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" t="2380" r="57010" b="4999"/>
          <a:stretch/>
        </p:blipFill>
        <p:spPr>
          <a:xfrm flipV="1"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780954" y="2098360"/>
            <a:ext cx="5582093" cy="587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32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189" indent="0">
              <a:buNone/>
              <a:defRPr sz="1600">
                <a:latin typeface="+mj-lt"/>
              </a:defRPr>
            </a:lvl2pPr>
            <a:lvl3pPr marL="914377" indent="0">
              <a:buNone/>
              <a:defRPr sz="1600">
                <a:latin typeface="+mj-lt"/>
              </a:defRPr>
            </a:lvl3pPr>
            <a:lvl4pPr marL="1371566" indent="0">
              <a:buNone/>
              <a:defRPr sz="1600">
                <a:latin typeface="+mj-lt"/>
              </a:defRPr>
            </a:lvl4pPr>
            <a:lvl5pPr marL="1828754" indent="0">
              <a:buNone/>
              <a:defRPr sz="1600">
                <a:latin typeface="+mj-lt"/>
              </a:defRPr>
            </a:lvl5pPr>
          </a:lstStyle>
          <a:p>
            <a:pPr algn="ctr">
              <a:lnSpc>
                <a:spcPts val="2400"/>
              </a:lnSpc>
            </a:pPr>
            <a:r>
              <a:rPr lang="en-US" sz="1600" baseline="0">
                <a:solidFill>
                  <a:schemeClr val="bg1"/>
                </a:solidFill>
                <a:latin typeface="+mj-lt"/>
              </a:rPr>
              <a:t>Please add call out or quote here</a:t>
            </a:r>
            <a:br>
              <a:rPr lang="en-US" sz="1600" baseline="0">
                <a:solidFill>
                  <a:schemeClr val="bg1"/>
                </a:solidFill>
                <a:latin typeface="+mj-lt"/>
              </a:rPr>
            </a:br>
            <a:r>
              <a:rPr lang="en-US" sz="1600" baseline="0">
                <a:solidFill>
                  <a:schemeClr val="bg1"/>
                </a:solidFill>
                <a:latin typeface="+mj-lt"/>
              </a:rPr>
              <a:t>sit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consectetur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adipiscing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elit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Sed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nec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gravida,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dapibus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turpis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porttitor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tincidunt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nibh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Orci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varius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natoque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penatibus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et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magnis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dis parturient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montes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nascetur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ridiculus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mus. Nam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eget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enim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mauris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Vivamus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sit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congue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nunc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Duis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posuere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rutrum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quis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justo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Phasellus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bibendum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vehicula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id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ornare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Nam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commodo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purus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Proin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lectus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leo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in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lacinia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convallis. </a:t>
            </a:r>
            <a:endParaRPr lang="en-US" sz="1600" b="1" spc="200" baseline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print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49" r="42496"/>
          <a:stretch/>
        </p:blipFill>
        <p:spPr>
          <a:xfrm>
            <a:off x="1" y="-122440"/>
            <a:ext cx="1548203" cy="11874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 cstate="print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49" r="42496"/>
          <a:stretch/>
        </p:blipFill>
        <p:spPr>
          <a:xfrm rot="10800000">
            <a:off x="7595797" y="3681861"/>
            <a:ext cx="1548203" cy="1187447"/>
          </a:xfrm>
          <a:prstGeom prst="rect">
            <a:avLst/>
          </a:prstGeom>
        </p:spPr>
      </p:pic>
      <p:pic>
        <p:nvPicPr>
          <p:cNvPr id="12" name="Picture 11" descr="A drawing of a face&#10;&#10;Description automatically generated">
            <a:extLst>
              <a:ext uri="{FF2B5EF4-FFF2-40B4-BE49-F238E27FC236}">
                <a16:creationId xmlns:a16="http://schemas.microsoft.com/office/drawing/2014/main" id="{9A30A9BE-34E5-40D2-B8E7-8997F94C024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110" y="274191"/>
            <a:ext cx="741575" cy="74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3195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24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794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09659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301682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0C655499-4098-C74E-9388-F7C9DED2B9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519" t="34130" r="14879" b="43514"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58D9E840-8635-B649-B0A9-27845B5E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97143" y="200913"/>
            <a:ext cx="2057400" cy="273844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65E8E9F-CD17-F345-88FD-FE1B9BBF994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B68AAC6-C90C-454A-80A7-34792F69F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0902" y="1363466"/>
            <a:ext cx="5262197" cy="670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E0571616-C84B-0444-8871-EB97350B0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0902" y="2253578"/>
            <a:ext cx="5262197" cy="1637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145077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5468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57444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56.xml"/><Relationship Id="rId3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51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25" Type="http://schemas.openxmlformats.org/officeDocument/2006/relationships/slideLayout" Target="../slideLayouts/slideLayout55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50.xml"/><Relationship Id="rId29" Type="http://schemas.openxmlformats.org/officeDocument/2006/relationships/slideLayout" Target="../slideLayouts/slideLayout59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23" Type="http://schemas.openxmlformats.org/officeDocument/2006/relationships/slideLayout" Target="../slideLayouts/slideLayout53.xml"/><Relationship Id="rId28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9.xml"/><Relationship Id="rId31" Type="http://schemas.openxmlformats.org/officeDocument/2006/relationships/image" Target="../media/image6.png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52.xml"/><Relationship Id="rId27" Type="http://schemas.openxmlformats.org/officeDocument/2006/relationships/slideLayout" Target="../slideLayouts/slideLayout57.xml"/><Relationship Id="rId30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0.xml"/><Relationship Id="rId4" Type="http://schemas.openxmlformats.org/officeDocument/2006/relationships/image" Target="../media/image1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game&#10;&#10;Description automatically generated">
            <a:extLst>
              <a:ext uri="{FF2B5EF4-FFF2-40B4-BE49-F238E27FC236}">
                <a16:creationId xmlns:a16="http://schemas.microsoft.com/office/drawing/2014/main" id="{DC2ADDEC-9847-43A6-A46F-94D42E2A53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1" r="4891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31467" y="1412416"/>
            <a:ext cx="4315968" cy="14219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add title here</a:t>
            </a:r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2"/>
          </p:nvPr>
        </p:nvSpPr>
        <p:spPr>
          <a:xfrm>
            <a:off x="625597" y="3843769"/>
            <a:ext cx="1945327" cy="399456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182880" tIns="91440" rIns="182880" bIns="0" rtlCol="0" anchor="ctr" anchorCtr="0"/>
          <a:lstStyle>
            <a:lvl1pPr algn="l">
              <a:defRPr sz="1200" b="1" cap="all" baseline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3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695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  <p:sldLayoutId id="2147483818" r:id="rId20"/>
    <p:sldLayoutId id="2147483819" r:id="rId21"/>
    <p:sldLayoutId id="2147483820" r:id="rId22"/>
    <p:sldLayoutId id="2147483821" r:id="rId23"/>
    <p:sldLayoutId id="2147483822" r:id="rId24"/>
    <p:sldLayoutId id="2147483823" r:id="rId25"/>
    <p:sldLayoutId id="2147483824" r:id="rId26"/>
    <p:sldLayoutId id="2147483825" r:id="rId27"/>
    <p:sldLayoutId id="2147483826" r:id="rId28"/>
    <p:sldLayoutId id="2147483827" r:id="rId29"/>
    <p:sldLayoutId id="2147483828" r:id="rId30"/>
  </p:sldLayoutIdLst>
  <p:hf hdr="0" ftr="0" dt="0"/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4800" kern="1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None/>
        <a:defRPr sz="1600" b="1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342891" indent="0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indent="0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indent="0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indent="0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4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9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3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826639"/>
            <a:ext cx="9144000" cy="316862"/>
          </a:xfrm>
          <a:prstGeom prst="rect">
            <a:avLst/>
          </a:prstGeom>
          <a:solidFill>
            <a:srgbClr val="20564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365" y="1079500"/>
            <a:ext cx="8426449" cy="3397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lvl="1"/>
            <a:r>
              <a:rPr lang="en-US"/>
              <a:t>Second</a:t>
            </a:r>
          </a:p>
          <a:p>
            <a:pPr lvl="2"/>
            <a:r>
              <a:rPr lang="en-US"/>
              <a:t>third</a:t>
            </a:r>
          </a:p>
          <a:p>
            <a:pPr lvl="3"/>
            <a:r>
              <a:rPr lang="en-US"/>
              <a:t>fourth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  <a:prstGeom prst="rect">
            <a:avLst/>
          </a:prstGeom>
        </p:spPr>
        <p:txBody>
          <a:bodyPr vert="horz" wrap="none" lIns="0" tIns="45720" rIns="0" bIns="45720" rtlCol="0" anchor="ctr">
            <a:noAutofit/>
          </a:bodyPr>
          <a:lstStyle/>
          <a:p>
            <a:r>
              <a:rPr lang="en-US"/>
              <a:t>Please Add Slide Headline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78E00D-81AB-8847-9E12-0981E03F6A7D}"/>
              </a:ext>
            </a:extLst>
          </p:cNvPr>
          <p:cNvSpPr txBox="1"/>
          <p:nvPr userDrawn="1"/>
        </p:nvSpPr>
        <p:spPr>
          <a:xfrm>
            <a:off x="943584" y="4877349"/>
            <a:ext cx="2422187" cy="200055"/>
          </a:xfrm>
          <a:prstGeom prst="rect">
            <a:avLst/>
          </a:prstGeom>
          <a:solidFill>
            <a:srgbClr val="205648"/>
          </a:solidFill>
        </p:spPr>
        <p:txBody>
          <a:bodyPr wrap="square" rtlCol="0">
            <a:spAutoFit/>
          </a:bodyPr>
          <a:lstStyle/>
          <a:p>
            <a:pPr marL="0" marR="0" lvl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>
                <a:solidFill>
                  <a:schemeClr val="bg1"/>
                </a:solidFill>
                <a:latin typeface="+mj-lt"/>
              </a:rPr>
              <a:t>More</a:t>
            </a:r>
            <a:r>
              <a:rPr lang="en-US" sz="700" baseline="0">
                <a:solidFill>
                  <a:schemeClr val="bg1"/>
                </a:solidFill>
                <a:latin typeface="+mj-lt"/>
              </a:rPr>
              <a:t> than Java</a:t>
            </a:r>
            <a:r>
              <a:rPr lang="en-US" sz="700">
                <a:solidFill>
                  <a:schemeClr val="bg1"/>
                </a:solidFill>
                <a:latin typeface="+mj-lt"/>
              </a:rPr>
              <a:t> Community</a:t>
            </a:r>
            <a:endParaRPr lang="en-US" sz="700">
              <a:latin typeface="+mj-lt"/>
            </a:endParaRP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9546375-6E50-0849-AD9E-E36BAE96D7AE}"/>
              </a:ext>
            </a:extLst>
          </p:cNvPr>
          <p:cNvPicPr>
            <a:picLocks noChangeAspect="1"/>
          </p:cNvPicPr>
          <p:nvPr userDrawn="1"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65" y="4554759"/>
            <a:ext cx="543818" cy="54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352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3" r:id="rId2"/>
    <p:sldLayoutId id="2147483681" r:id="rId3"/>
    <p:sldLayoutId id="2147483682" r:id="rId4"/>
    <p:sldLayoutId id="2147483685" r:id="rId5"/>
    <p:sldLayoutId id="2147483686" r:id="rId6"/>
    <p:sldLayoutId id="2147483687" r:id="rId7"/>
    <p:sldLayoutId id="2147483694" r:id="rId8"/>
    <p:sldLayoutId id="2147483690" r:id="rId9"/>
    <p:sldLayoutId id="2147483691" r:id="rId10"/>
    <p:sldLayoutId id="2147483708" r:id="rId11"/>
    <p:sldLayoutId id="2147483830" r:id="rId12"/>
    <p:sldLayoutId id="2147483831" r:id="rId13"/>
    <p:sldLayoutId id="2147483832" r:id="rId14"/>
    <p:sldLayoutId id="2147483835" r:id="rId15"/>
    <p:sldLayoutId id="2147483837" r:id="rId16"/>
    <p:sldLayoutId id="2147483838" r:id="rId17"/>
    <p:sldLayoutId id="2147483839" r:id="rId18"/>
    <p:sldLayoutId id="2147483840" r:id="rId19"/>
    <p:sldLayoutId id="2147483841" r:id="rId20"/>
    <p:sldLayoutId id="2147483842" r:id="rId21"/>
    <p:sldLayoutId id="2147483843" r:id="rId22"/>
    <p:sldLayoutId id="2147483844" r:id="rId23"/>
    <p:sldLayoutId id="2147483847" r:id="rId24"/>
    <p:sldLayoutId id="2147483848" r:id="rId25"/>
    <p:sldLayoutId id="2147483849" r:id="rId26"/>
    <p:sldLayoutId id="2147483850" r:id="rId27"/>
    <p:sldLayoutId id="2147483851" r:id="rId28"/>
    <p:sldLayoutId id="2147483852" r:id="rId29"/>
  </p:sldLayoutIdLst>
  <p:hf hdr="0" ftr="0" dt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2000" kern="1200" cap="none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914377" rtl="0" eaLnBrk="1" latinLnBrk="0" hangingPunct="1">
        <a:lnSpc>
          <a:spcPts val="1600"/>
        </a:lnSpc>
        <a:spcBef>
          <a:spcPts val="264"/>
        </a:spcBef>
        <a:spcAft>
          <a:spcPts val="300"/>
        </a:spcAft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35" indent="-171446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5824" indent="-171446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09" indent="-28574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indent="0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" userDrawn="1">
          <p15:clr>
            <a:srgbClr val="F26B43"/>
          </p15:clr>
        </p15:guide>
        <p15:guide id="2" orient="horz" pos="338" userDrawn="1">
          <p15:clr>
            <a:srgbClr val="F26B43"/>
          </p15:clr>
        </p15:guide>
        <p15:guide id="3" orient="horz" pos="680" userDrawn="1">
          <p15:clr>
            <a:srgbClr val="F26B43"/>
          </p15:clr>
        </p15:guide>
        <p15:guide id="4" orient="horz" pos="2820" userDrawn="1">
          <p15:clr>
            <a:srgbClr val="F26B43"/>
          </p15:clr>
        </p15:guide>
        <p15:guide id="5" pos="227" userDrawn="1">
          <p15:clr>
            <a:srgbClr val="F26B43"/>
          </p15:clr>
        </p15:guide>
        <p15:guide id="6" pos="5535" userDrawn="1">
          <p15:clr>
            <a:srgbClr val="F26B43"/>
          </p15:clr>
        </p15:guide>
        <p15:guide id="7" orient="horz" pos="896" userDrawn="1">
          <p15:clr>
            <a:srgbClr val="F26B43"/>
          </p15:clr>
        </p15:guide>
        <p15:guide id="8" pos="2736" userDrawn="1">
          <p15:clr>
            <a:srgbClr val="F26B43"/>
          </p15:clr>
        </p15:guide>
        <p15:guide id="9" pos="3024" userDrawn="1">
          <p15:clr>
            <a:srgbClr val="F26B43"/>
          </p15:clr>
        </p15:guide>
        <p15:guide id="10" orient="horz" pos="3036" userDrawn="1">
          <p15:clr>
            <a:srgbClr val="F26B43"/>
          </p15:clr>
        </p15:guide>
        <p15:guide id="11" orient="horz" pos="3084" userDrawn="1">
          <p15:clr>
            <a:srgbClr val="F26B43"/>
          </p15:clr>
        </p15:guide>
        <p15:guide id="12" orient="horz" pos="318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80955" y="1803228"/>
            <a:ext cx="5582093" cy="122018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endParaRPr lang="en-US" sz="4400" b="1" spc="20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 descr="A picture containing hat, game&#10;&#10;Description automatically generated">
            <a:extLst>
              <a:ext uri="{FF2B5EF4-FFF2-40B4-BE49-F238E27FC236}">
                <a16:creationId xmlns:a16="http://schemas.microsoft.com/office/drawing/2014/main" id="{2C5B0B48-B37C-4323-A068-B424E776EA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436"/>
          <a:stretch/>
        </p:blipFill>
        <p:spPr>
          <a:xfrm>
            <a:off x="-1" y="-2"/>
            <a:ext cx="9144001" cy="51435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EDD5504-CE14-4884-9504-B65CDC81ADD3}"/>
              </a:ext>
            </a:extLst>
          </p:cNvPr>
          <p:cNvSpPr txBox="1"/>
          <p:nvPr userDrawn="1"/>
        </p:nvSpPr>
        <p:spPr>
          <a:xfrm>
            <a:off x="943584" y="4877349"/>
            <a:ext cx="242218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>
                <a:solidFill>
                  <a:schemeClr val="bg1"/>
                </a:solidFill>
                <a:latin typeface="+mj-lt"/>
              </a:rPr>
              <a:t>Minsk Java Community</a:t>
            </a:r>
            <a:endParaRPr lang="en-US" sz="700">
              <a:latin typeface="+mj-lt"/>
            </a:endParaRPr>
          </a:p>
        </p:txBody>
      </p:sp>
      <p:pic>
        <p:nvPicPr>
          <p:cNvPr id="12" name="Picture 11" descr="A drawing of a face&#10;&#10;Description automatically generated">
            <a:extLst>
              <a:ext uri="{FF2B5EF4-FFF2-40B4-BE49-F238E27FC236}">
                <a16:creationId xmlns:a16="http://schemas.microsoft.com/office/drawing/2014/main" id="{F7378B8F-93E2-4185-9DC8-F226B0BD499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6" y="4554730"/>
            <a:ext cx="543818" cy="54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61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826639"/>
            <a:ext cx="9144000" cy="316862"/>
          </a:xfrm>
          <a:prstGeom prst="rect">
            <a:avLst/>
          </a:prstGeom>
          <a:solidFill>
            <a:srgbClr val="1F574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365" y="1079500"/>
            <a:ext cx="8426449" cy="3397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lvl="1"/>
            <a:r>
              <a:rPr lang="en-US"/>
              <a:t>Second</a:t>
            </a:r>
          </a:p>
          <a:p>
            <a:pPr lvl="2"/>
            <a:r>
              <a:rPr lang="en-US"/>
              <a:t>third</a:t>
            </a:r>
          </a:p>
          <a:p>
            <a:pPr lvl="3"/>
            <a:r>
              <a:rPr lang="en-US"/>
              <a:t>fourth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  <a:prstGeom prst="rect">
            <a:avLst/>
          </a:prstGeom>
        </p:spPr>
        <p:txBody>
          <a:bodyPr vert="horz" wrap="none" lIns="0" tIns="45720" rIns="0" bIns="45720" rtlCol="0" anchor="ctr">
            <a:noAutofit/>
          </a:bodyPr>
          <a:lstStyle/>
          <a:p>
            <a:r>
              <a:rPr lang="en-US"/>
              <a:t>Please Add Slide Headline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78E00D-81AB-8847-9E12-0981E03F6A7D}"/>
              </a:ext>
            </a:extLst>
          </p:cNvPr>
          <p:cNvSpPr txBox="1"/>
          <p:nvPr userDrawn="1"/>
        </p:nvSpPr>
        <p:spPr>
          <a:xfrm>
            <a:off x="943584" y="4877349"/>
            <a:ext cx="2422187" cy="200055"/>
          </a:xfrm>
          <a:prstGeom prst="rect">
            <a:avLst/>
          </a:prstGeom>
          <a:solidFill>
            <a:srgbClr val="205649"/>
          </a:solidFill>
        </p:spPr>
        <p:txBody>
          <a:bodyPr wrap="square" rtlCol="0">
            <a:spAutoFit/>
          </a:bodyPr>
          <a:lstStyle/>
          <a:p>
            <a:pPr marL="0" marR="0" lvl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>
                <a:solidFill>
                  <a:schemeClr val="bg1"/>
                </a:solidFill>
                <a:latin typeface="+mj-lt"/>
              </a:rPr>
              <a:t>Minsk Java Community</a:t>
            </a:r>
            <a:endParaRPr lang="en-US" sz="700">
              <a:latin typeface="+mj-lt"/>
            </a:endParaRP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883CC1-2DE9-2541-A62D-006C92E77E48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66" y="4554730"/>
            <a:ext cx="543818" cy="54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25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2000" kern="1200" cap="none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914377" rtl="0" eaLnBrk="1" latinLnBrk="0" hangingPunct="1">
        <a:lnSpc>
          <a:spcPts val="1600"/>
        </a:lnSpc>
        <a:spcBef>
          <a:spcPts val="264"/>
        </a:spcBef>
        <a:spcAft>
          <a:spcPts val="300"/>
        </a:spcAft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35" indent="-171446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5824" indent="-171446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09" indent="-28574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indent="0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">
          <p15:clr>
            <a:srgbClr val="F26B43"/>
          </p15:clr>
        </p15:guide>
        <p15:guide id="2" orient="horz" pos="338">
          <p15:clr>
            <a:srgbClr val="F26B43"/>
          </p15:clr>
        </p15:guide>
        <p15:guide id="3" orient="horz" pos="680">
          <p15:clr>
            <a:srgbClr val="F26B43"/>
          </p15:clr>
        </p15:guide>
        <p15:guide id="4" orient="horz" pos="2820">
          <p15:clr>
            <a:srgbClr val="F26B43"/>
          </p15:clr>
        </p15:guide>
        <p15:guide id="5" pos="227">
          <p15:clr>
            <a:srgbClr val="F26B43"/>
          </p15:clr>
        </p15:guide>
        <p15:guide id="6" pos="5535">
          <p15:clr>
            <a:srgbClr val="F26B43"/>
          </p15:clr>
        </p15:guide>
        <p15:guide id="7" orient="horz" pos="896">
          <p15:clr>
            <a:srgbClr val="F26B43"/>
          </p15:clr>
        </p15:guide>
        <p15:guide id="8" pos="2736">
          <p15:clr>
            <a:srgbClr val="F26B43"/>
          </p15:clr>
        </p15:guide>
        <p15:guide id="9" pos="3024">
          <p15:clr>
            <a:srgbClr val="F26B43"/>
          </p15:clr>
        </p15:guide>
        <p15:guide id="10" orient="horz" pos="3036">
          <p15:clr>
            <a:srgbClr val="F26B43"/>
          </p15:clr>
        </p15:guide>
        <p15:guide id="11" orient="horz" pos="3084">
          <p15:clr>
            <a:srgbClr val="F26B43"/>
          </p15:clr>
        </p15:guide>
        <p15:guide id="12" orient="horz" pos="31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7.xml"/><Relationship Id="rId5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7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CF97D5C-DE25-C748-B98F-EC11F1AC006D}"/>
              </a:ext>
            </a:extLst>
          </p:cNvPr>
          <p:cNvGrpSpPr/>
          <p:nvPr/>
        </p:nvGrpSpPr>
        <p:grpSpPr>
          <a:xfrm>
            <a:off x="4906207" y="-32657"/>
            <a:ext cx="815863" cy="958131"/>
            <a:chOff x="6541609" y="0"/>
            <a:chExt cx="1087817" cy="1277508"/>
          </a:xfrm>
        </p:grpSpPr>
        <p:sp>
          <p:nvSpPr>
            <p:cNvPr id="9" name="Овал 9">
              <a:extLst>
                <a:ext uri="{FF2B5EF4-FFF2-40B4-BE49-F238E27FC236}">
                  <a16:creationId xmlns:a16="http://schemas.microsoft.com/office/drawing/2014/main" id="{5123A35A-1868-144F-BC40-5D64BAA5A806}"/>
                </a:ext>
              </a:extLst>
            </p:cNvPr>
            <p:cNvSpPr/>
            <p:nvPr/>
          </p:nvSpPr>
          <p:spPr>
            <a:xfrm>
              <a:off x="6541609" y="189691"/>
              <a:ext cx="1087817" cy="1087817"/>
            </a:xfrm>
            <a:prstGeom prst="ellipse">
              <a:avLst/>
            </a:prstGeom>
            <a:solidFill>
              <a:srgbClr val="57A9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013"/>
            </a:p>
          </p:txBody>
        </p:sp>
        <p:pic>
          <p:nvPicPr>
            <p:cNvPr id="10" name="Content Placeholder 10">
              <a:extLst>
                <a:ext uri="{FF2B5EF4-FFF2-40B4-BE49-F238E27FC236}">
                  <a16:creationId xmlns:a16="http://schemas.microsoft.com/office/drawing/2014/main" id="{127A8A74-E620-0743-A8FE-B119875BE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93602" y="0"/>
              <a:ext cx="583830" cy="1059543"/>
            </a:xfrm>
            <a:prstGeom prst="rect">
              <a:avLst/>
            </a:prstGeom>
          </p:spPr>
        </p:pic>
      </p:grpSp>
      <p:sp>
        <p:nvSpPr>
          <p:cNvPr id="7" name="Title 2">
            <a:extLst>
              <a:ext uri="{FF2B5EF4-FFF2-40B4-BE49-F238E27FC236}">
                <a16:creationId xmlns:a16="http://schemas.microsoft.com/office/drawing/2014/main" id="{4D711612-069E-4444-A44D-0E2281656C8B}"/>
              </a:ext>
            </a:extLst>
          </p:cNvPr>
          <p:cNvSpPr txBox="1">
            <a:spLocks/>
          </p:cNvSpPr>
          <p:nvPr/>
        </p:nvSpPr>
        <p:spPr>
          <a:xfrm>
            <a:off x="2183417" y="1852471"/>
            <a:ext cx="5262197" cy="1009998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wrap="none" lIns="91440" tIns="45720" rIns="91440" bIns="45720" rtlCol="0" anchor="ctr">
            <a:normAutofit/>
          </a:bodyPr>
          <a:lstStyle>
            <a:lvl1pPr algn="ctr" defTabSz="914377">
              <a:lnSpc>
                <a:spcPct val="100000"/>
              </a:lnSpc>
              <a:spcBef>
                <a:spcPct val="0"/>
              </a:spcBef>
              <a:buNone/>
              <a:defRPr sz="2000" b="1" cap="none" spc="100" baseline="0">
                <a:solidFill>
                  <a:schemeClr val="bg1"/>
                </a:solidFill>
                <a:ea typeface="+mj-ea"/>
                <a:cs typeface="+mj-cs"/>
              </a:defRPr>
            </a:lvl1pPr>
          </a:lstStyle>
          <a:p>
            <a:r>
              <a:rPr lang="en-US" b="0"/>
              <a:t>Java memory model. Mind your objects.</a:t>
            </a:r>
          </a:p>
        </p:txBody>
      </p:sp>
    </p:spTree>
    <p:extLst>
      <p:ext uri="{BB962C8B-B14F-4D97-AF65-F5344CB8AC3E}">
        <p14:creationId xmlns:p14="http://schemas.microsoft.com/office/powerpoint/2010/main" val="266714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</p:spPr>
        <p:txBody>
          <a:bodyPr wrap="non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Garbage collector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3B7EE5-ED0F-B0B9-1C4E-5B0E78C54CD3}"/>
              </a:ext>
            </a:extLst>
          </p:cNvPr>
          <p:cNvSpPr txBox="1"/>
          <p:nvPr/>
        </p:nvSpPr>
        <p:spPr>
          <a:xfrm>
            <a:off x="2819401" y="1334206"/>
            <a:ext cx="3300588" cy="3000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222222"/>
                </a:solidFill>
                <a:latin typeface="Calibri Light"/>
              </a:rPr>
              <a:t>Garbage collector</a:t>
            </a:r>
            <a:r>
              <a:rPr lang="en-US">
                <a:solidFill>
                  <a:srgbClr val="222222"/>
                </a:solidFill>
                <a:latin typeface="Calibri Light"/>
                <a:ea typeface="Calibri Light"/>
                <a:cs typeface="Calibri Light"/>
              </a:rPr>
              <a:t> ​information to remember</a:t>
            </a:r>
            <a:endParaRPr lang="en-US">
              <a:solidFill>
                <a:srgbClr val="222222"/>
              </a:solidFill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2DC43F-8D59-AEF2-0E12-808DF721B441}"/>
              </a:ext>
            </a:extLst>
          </p:cNvPr>
          <p:cNvSpPr txBox="1"/>
          <p:nvPr/>
        </p:nvSpPr>
        <p:spPr>
          <a:xfrm>
            <a:off x="3160889" y="1752247"/>
            <a:ext cx="2790825" cy="7155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222222"/>
                </a:solidFill>
                <a:latin typeface="Calibri Light"/>
                <a:cs typeface="Segoe UI"/>
              </a:rPr>
              <a:t>GC works in two simple steps:​</a:t>
            </a:r>
            <a:endParaRPr lang="en-US">
              <a:solidFill>
                <a:srgbClr val="222222"/>
              </a:solidFill>
              <a:latin typeface="Calibri Light"/>
              <a:ea typeface="Calibri Light"/>
              <a:cs typeface="Segoe U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222222"/>
                </a:solidFill>
                <a:latin typeface="Calibri Light"/>
                <a:cs typeface="Segoe UI"/>
              </a:rPr>
              <a:t>Mark</a:t>
            </a:r>
            <a:endParaRPr lang="en-US">
              <a:solidFill>
                <a:srgbClr val="222222"/>
              </a:solidFill>
              <a:latin typeface="Calibri Light"/>
              <a:ea typeface="Calibri Light"/>
              <a:cs typeface="Segoe U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222222"/>
                </a:solidFill>
                <a:latin typeface="Calibri Light"/>
                <a:cs typeface="Segoe UI"/>
              </a:rPr>
              <a:t>Sweep</a:t>
            </a:r>
            <a:endParaRPr lang="en-US">
              <a:solidFill>
                <a:srgbClr val="222222"/>
              </a:solidFill>
              <a:latin typeface="Calibri Light"/>
              <a:ea typeface="Calibri Light"/>
              <a:cs typeface="Segoe U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FA9AFB-2977-D368-231B-9FDEB1639460}"/>
              </a:ext>
            </a:extLst>
          </p:cNvPr>
          <p:cNvSpPr txBox="1"/>
          <p:nvPr/>
        </p:nvSpPr>
        <p:spPr>
          <a:xfrm>
            <a:off x="3160889" y="2867025"/>
            <a:ext cx="2790825" cy="7155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222222"/>
                </a:solidFill>
                <a:latin typeface="Calibri Light"/>
                <a:ea typeface="Calibri Light"/>
                <a:cs typeface="Segoe UI"/>
              </a:rPr>
              <a:t>There are 5 GC implementations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222222"/>
                </a:solidFill>
                <a:latin typeface="Calibri Light"/>
                <a:ea typeface="Calibri Light"/>
                <a:cs typeface="Segoe UI"/>
              </a:rPr>
              <a:t>You can specify GC version manually</a:t>
            </a:r>
          </a:p>
        </p:txBody>
      </p:sp>
    </p:spTree>
    <p:extLst>
      <p:ext uri="{BB962C8B-B14F-4D97-AF65-F5344CB8AC3E}">
        <p14:creationId xmlns:p14="http://schemas.microsoft.com/office/powerpoint/2010/main" val="82333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</p:spPr>
        <p:txBody>
          <a:bodyPr wrap="non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Pass by value</a:t>
            </a:r>
          </a:p>
        </p:txBody>
      </p:sp>
      <p:pic>
        <p:nvPicPr>
          <p:cNvPr id="3" name="Picture 2" descr="Table&#10;&#10;Description automatically generated with medium confidence">
            <a:extLst>
              <a:ext uri="{FF2B5EF4-FFF2-40B4-BE49-F238E27FC236}">
                <a16:creationId xmlns:a16="http://schemas.microsoft.com/office/drawing/2014/main" id="{560A24E2-4377-04EF-598E-A420473E13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0697" y="724093"/>
            <a:ext cx="5412894" cy="253688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8361E3-8054-4845-21DE-1FC42B2A4724}"/>
              </a:ext>
            </a:extLst>
          </p:cNvPr>
          <p:cNvSpPr txBox="1"/>
          <p:nvPr/>
        </p:nvSpPr>
        <p:spPr>
          <a:xfrm>
            <a:off x="254833" y="1011835"/>
            <a:ext cx="32494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Primitives are passed by</a:t>
            </a:r>
          </a:p>
          <a:p>
            <a:r>
              <a:rPr lang="en-US"/>
              <a:t>value. E.g. they are not kept in heap </a:t>
            </a:r>
          </a:p>
          <a:p>
            <a:r>
              <a:rPr lang="en-US"/>
              <a:t>and code has returned from method</a:t>
            </a:r>
          </a:p>
          <a:p>
            <a:r>
              <a:rPr lang="en-US"/>
              <a:t>local variables are immediately cleaned up.</a:t>
            </a:r>
          </a:p>
        </p:txBody>
      </p:sp>
    </p:spTree>
    <p:extLst>
      <p:ext uri="{BB962C8B-B14F-4D97-AF65-F5344CB8AC3E}">
        <p14:creationId xmlns:p14="http://schemas.microsoft.com/office/powerpoint/2010/main" val="1475049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 with medium confidence">
            <a:extLst>
              <a:ext uri="{FF2B5EF4-FFF2-40B4-BE49-F238E27FC236}">
                <a16:creationId xmlns:a16="http://schemas.microsoft.com/office/drawing/2014/main" id="{560A24E2-4377-04EF-598E-A420473E13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4147" y="1409893"/>
            <a:ext cx="4479444" cy="2098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FD32CE-92E9-FF32-88B5-E712DC4FB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33" y="276157"/>
            <a:ext cx="4464721" cy="394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524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</p:spPr>
        <p:txBody>
          <a:bodyPr wrap="non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Pass by reference</a:t>
            </a:r>
          </a:p>
        </p:txBody>
      </p:sp>
      <p:pic>
        <p:nvPicPr>
          <p:cNvPr id="3" name="Picture 2" descr="baeldung - pass by value - passing primitives - after method cal">
            <a:extLst>
              <a:ext uri="{FF2B5EF4-FFF2-40B4-BE49-F238E27FC236}">
                <a16:creationId xmlns:a16="http://schemas.microsoft.com/office/drawing/2014/main" id="{18906CBA-B080-CB35-1AB9-73CBDE1A89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4840" y="940673"/>
            <a:ext cx="4813154" cy="30931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8B8DB86-37F6-3DA4-A584-A3A7EA1A2C6E}"/>
              </a:ext>
            </a:extLst>
          </p:cNvPr>
          <p:cNvSpPr txBox="1"/>
          <p:nvPr/>
        </p:nvSpPr>
        <p:spPr>
          <a:xfrm>
            <a:off x="244377" y="985643"/>
            <a:ext cx="3414461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As we can see, object in heap is passed to</a:t>
            </a:r>
          </a:p>
          <a:p>
            <a:r>
              <a:rPr lang="en-US"/>
              <a:t>Method by reference, BUT the reference itself</a:t>
            </a:r>
          </a:p>
          <a:p>
            <a:r>
              <a:rPr lang="en-US"/>
              <a:t>is passed by value and all copies of refence</a:t>
            </a:r>
          </a:p>
          <a:p>
            <a:r>
              <a:rPr lang="en-US"/>
              <a:t>will point to initial object in heap.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57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</p:spPr>
        <p:txBody>
          <a:bodyPr wrap="non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Pass by reference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B23E1A-4C00-74BA-379A-CBCEB2728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6279"/>
            <a:ext cx="4518557" cy="3288869"/>
          </a:xfrm>
          <a:prstGeom prst="rect">
            <a:avLst/>
          </a:prstGeom>
        </p:spPr>
      </p:pic>
      <p:pic>
        <p:nvPicPr>
          <p:cNvPr id="2" name="Picture 3" descr="Diagram&#10;&#10;Description automatically generated">
            <a:extLst>
              <a:ext uri="{FF2B5EF4-FFF2-40B4-BE49-F238E27FC236}">
                <a16:creationId xmlns:a16="http://schemas.microsoft.com/office/drawing/2014/main" id="{9AA41F2D-FA69-48BC-256E-208CD6C780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006" r="97"/>
          <a:stretch/>
        </p:blipFill>
        <p:spPr>
          <a:xfrm>
            <a:off x="4787901" y="1561898"/>
            <a:ext cx="3941356" cy="2174611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0859654-C761-05A9-AE6B-399DF51AC4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0330" y="1830327"/>
            <a:ext cx="71889" cy="1376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CA8F6C-51E0-AB2C-99D4-9082B2D1E5EA}"/>
              </a:ext>
            </a:extLst>
          </p:cNvPr>
          <p:cNvSpPr txBox="1"/>
          <p:nvPr/>
        </p:nvSpPr>
        <p:spPr>
          <a:xfrm>
            <a:off x="8231802" y="1782926"/>
            <a:ext cx="34271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900">
                <a:ea typeface="Calibri"/>
                <a:cs typeface="Calibri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00909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</p:spPr>
        <p:txBody>
          <a:bodyPr wrap="non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Pass by reference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B23E1A-4C00-74BA-379A-CBCEB2728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6279"/>
            <a:ext cx="4518557" cy="3288869"/>
          </a:xfrm>
          <a:prstGeom prst="rect">
            <a:avLst/>
          </a:prstGeom>
        </p:spPr>
      </p:pic>
      <p:pic>
        <p:nvPicPr>
          <p:cNvPr id="2" name="Picture 3" descr="Diagram&#10;&#10;Description automatically generated">
            <a:extLst>
              <a:ext uri="{FF2B5EF4-FFF2-40B4-BE49-F238E27FC236}">
                <a16:creationId xmlns:a16="http://schemas.microsoft.com/office/drawing/2014/main" id="{19D43E0F-6FFC-C69C-C7A0-5666DA13C7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986" b="-175"/>
          <a:stretch/>
        </p:blipFill>
        <p:spPr>
          <a:xfrm>
            <a:off x="4766310" y="1612669"/>
            <a:ext cx="3977640" cy="21693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DC1449-48A4-013C-A0B4-F533EC5343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0560" y="1864995"/>
            <a:ext cx="81640" cy="1238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DD252E-4A36-EED2-E24D-16E16E456AC0}"/>
              </a:ext>
            </a:extLst>
          </p:cNvPr>
          <p:cNvSpPr txBox="1"/>
          <p:nvPr/>
        </p:nvSpPr>
        <p:spPr>
          <a:xfrm>
            <a:off x="8218467" y="1811491"/>
            <a:ext cx="34271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900">
                <a:ea typeface="Calibri"/>
                <a:cs typeface="Calibri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10259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</p:spPr>
        <p:txBody>
          <a:bodyPr wrap="non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Pass by reference</a:t>
            </a:r>
          </a:p>
        </p:txBody>
      </p:sp>
      <p:pic>
        <p:nvPicPr>
          <p:cNvPr id="3" name="Picture 2" descr="baeldung - pass by value - passing primitives - after method cal">
            <a:extLst>
              <a:ext uri="{FF2B5EF4-FFF2-40B4-BE49-F238E27FC236}">
                <a16:creationId xmlns:a16="http://schemas.microsoft.com/office/drawing/2014/main" id="{18906CBA-B080-CB35-1AB9-73CBDE1A89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4" r="-97" b="150"/>
          <a:stretch/>
        </p:blipFill>
        <p:spPr bwMode="auto">
          <a:xfrm>
            <a:off x="4783440" y="1569633"/>
            <a:ext cx="3947759" cy="216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B23E1A-4C00-74BA-379A-CBCEB2728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86279"/>
            <a:ext cx="4518557" cy="328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390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dogs sitting on a rug&#10;&#10;Description automatically generated with low confidence">
            <a:extLst>
              <a:ext uri="{FF2B5EF4-FFF2-40B4-BE49-F238E27FC236}">
                <a16:creationId xmlns:a16="http://schemas.microsoft.com/office/drawing/2014/main" id="{52D2E114-B5F3-32BE-3DE4-52918F31F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69610"/>
            <a:ext cx="7459579" cy="444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901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do we need this 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A62EA-8F8B-4136-8C05-6DF57375E18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7187" y="880425"/>
            <a:ext cx="7822794" cy="3592337"/>
          </a:xfrm>
        </p:spPr>
        <p:txBody>
          <a:bodyPr/>
          <a:lstStyle/>
          <a:p>
            <a:pPr marL="0" indent="0">
              <a:buNone/>
            </a:pPr>
            <a:r>
              <a:rPr lang="en-US" sz="1400" b="1"/>
              <a:t>Example 1:</a:t>
            </a:r>
            <a:r>
              <a:rPr lang="en-US" sz="1400"/>
              <a:t> will this test pass or fail ?</a:t>
            </a:r>
          </a:p>
          <a:p>
            <a:pPr marL="0" indent="0">
              <a:buNone/>
            </a:pPr>
            <a:endParaRPr lang="en-US" sz="1400"/>
          </a:p>
          <a:p>
            <a:pPr marL="0" indent="0">
              <a:buNone/>
            </a:pPr>
            <a:endParaRPr lang="en-US" sz="1400"/>
          </a:p>
          <a:p>
            <a:endParaRPr lang="en-US" sz="1400"/>
          </a:p>
          <a:p>
            <a:endParaRPr lang="en-US" sz="1400"/>
          </a:p>
          <a:p>
            <a:endParaRPr lang="en-US" sz="1400"/>
          </a:p>
          <a:p>
            <a:pPr marL="0" indent="0">
              <a:buNone/>
            </a:pPr>
            <a:endParaRPr lang="en-US" sz="140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4849EB-3AD2-FC56-D179-8ACB42FD1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702" y="818537"/>
            <a:ext cx="4732430" cy="344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1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59A3CF-5C28-CADA-6EFE-ED4222EC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do we need this ?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4C28E3B6-8402-C3AB-87D6-B40C5F8DF2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7187" y="880425"/>
            <a:ext cx="7822794" cy="3592337"/>
          </a:xfrm>
        </p:spPr>
        <p:txBody>
          <a:bodyPr/>
          <a:lstStyle/>
          <a:p>
            <a:pPr marL="0" indent="0">
              <a:buNone/>
            </a:pPr>
            <a:r>
              <a:rPr lang="en-US" sz="1400" b="1"/>
              <a:t>Example </a:t>
            </a:r>
            <a:r>
              <a:rPr lang="ru-BY" sz="1400" b="1"/>
              <a:t>2</a:t>
            </a:r>
            <a:r>
              <a:rPr lang="en-US" sz="1400" b="1"/>
              <a:t>:</a:t>
            </a:r>
            <a:r>
              <a:rPr lang="en-US" sz="1400"/>
              <a:t> will this test pass or fail ?</a:t>
            </a:r>
          </a:p>
          <a:p>
            <a:endParaRPr lang="en-US" sz="1400"/>
          </a:p>
          <a:p>
            <a:pPr marL="0" indent="0">
              <a:buNone/>
            </a:pPr>
            <a:endParaRPr lang="en-US" sz="1400"/>
          </a:p>
          <a:p>
            <a:endParaRPr lang="en-US" sz="1400"/>
          </a:p>
          <a:p>
            <a:pPr marL="0" indent="0">
              <a:buNone/>
            </a:pPr>
            <a:endParaRPr lang="en-US" sz="140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9EEF7D-DDD5-FFFF-F276-AC2B11815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114" y="806542"/>
            <a:ext cx="4464721" cy="394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51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</p:spPr>
        <p:txBody>
          <a:bodyPr wrap="non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Java Memory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29BF05-DF7C-3868-1733-4B6B206DAA63}"/>
              </a:ext>
            </a:extLst>
          </p:cNvPr>
          <p:cNvSpPr txBox="1"/>
          <p:nvPr/>
        </p:nvSpPr>
        <p:spPr>
          <a:xfrm>
            <a:off x="302508" y="838017"/>
            <a:ext cx="4441371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There are 4 main components of JVM memory model:</a:t>
            </a:r>
          </a:p>
          <a:p>
            <a:pPr marL="285750" indent="-285750">
              <a:buFontTx/>
              <a:buChar char="-"/>
            </a:pPr>
            <a:r>
              <a:rPr lang="en-US"/>
              <a:t>stack;</a:t>
            </a:r>
          </a:p>
          <a:p>
            <a:pPr marL="285750" indent="-285750">
              <a:buFontTx/>
              <a:buChar char="-"/>
            </a:pPr>
            <a:r>
              <a:rPr lang="en-US"/>
              <a:t>Heap;</a:t>
            </a:r>
          </a:p>
          <a:p>
            <a:pPr marL="285750" indent="-285750">
              <a:buFontTx/>
              <a:buChar char="-"/>
            </a:pPr>
            <a:r>
              <a:rPr lang="en-US" err="1"/>
              <a:t>Metaspace</a:t>
            </a:r>
            <a:r>
              <a:rPr lang="en-US"/>
              <a:t>;</a:t>
            </a:r>
          </a:p>
          <a:p>
            <a:pPr marL="285750" indent="-285750">
              <a:buFontTx/>
              <a:buChar char="-"/>
            </a:pPr>
            <a:r>
              <a:rPr lang="en-US"/>
              <a:t>Garbage collector;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E84BDD-8350-B5C2-96A1-9FB14D17ECD8}"/>
              </a:ext>
            </a:extLst>
          </p:cNvPr>
          <p:cNvSpPr/>
          <p:nvPr/>
        </p:nvSpPr>
        <p:spPr>
          <a:xfrm>
            <a:off x="880023" y="2083183"/>
            <a:ext cx="955651" cy="192505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Stack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87F073A-878E-BA0E-5954-86A1B50F083C}"/>
              </a:ext>
            </a:extLst>
          </p:cNvPr>
          <p:cNvSpPr/>
          <p:nvPr/>
        </p:nvSpPr>
        <p:spPr>
          <a:xfrm>
            <a:off x="2956331" y="2681323"/>
            <a:ext cx="2530069" cy="178754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Heap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DC26B7D-E148-F0E8-5B41-11F70819E024}"/>
              </a:ext>
            </a:extLst>
          </p:cNvPr>
          <p:cNvCxnSpPr>
            <a:stCxn id="7" idx="3"/>
            <a:endCxn id="8" idx="2"/>
          </p:cNvCxnSpPr>
          <p:nvPr/>
        </p:nvCxnSpPr>
        <p:spPr>
          <a:xfrm>
            <a:off x="1835674" y="3045709"/>
            <a:ext cx="1120657" cy="529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A90F0616-79B7-7A3A-144B-75E9684DC7B4}"/>
              </a:ext>
            </a:extLst>
          </p:cNvPr>
          <p:cNvSpPr/>
          <p:nvPr/>
        </p:nvSpPr>
        <p:spPr>
          <a:xfrm>
            <a:off x="3038833" y="1244409"/>
            <a:ext cx="2351314" cy="5156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Garbage collector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2D792BC-C6D2-DFEB-A4FF-0A44669670B5}"/>
              </a:ext>
            </a:extLst>
          </p:cNvPr>
          <p:cNvCxnSpPr>
            <a:endCxn id="8" idx="0"/>
          </p:cNvCxnSpPr>
          <p:nvPr/>
        </p:nvCxnSpPr>
        <p:spPr>
          <a:xfrm>
            <a:off x="4200740" y="1760048"/>
            <a:ext cx="20626" cy="921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F4FA5D58-329B-DC6E-1D1E-46AA06A51230}"/>
              </a:ext>
            </a:extLst>
          </p:cNvPr>
          <p:cNvSpPr/>
          <p:nvPr/>
        </p:nvSpPr>
        <p:spPr>
          <a:xfrm>
            <a:off x="5905786" y="1969096"/>
            <a:ext cx="2818828" cy="6026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ysClr val="windowText" lastClr="000000"/>
                </a:solidFill>
              </a:rPr>
              <a:t>Metaspace</a:t>
            </a:r>
            <a:endParaRPr lang="en-US">
              <a:solidFill>
                <a:sysClr val="windowText" lastClr="0000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622EE38-C255-0A4B-8E74-8D1F96F6C505}"/>
              </a:ext>
            </a:extLst>
          </p:cNvPr>
          <p:cNvCxnSpPr>
            <a:stCxn id="8" idx="6"/>
            <a:endCxn id="14" idx="2"/>
          </p:cNvCxnSpPr>
          <p:nvPr/>
        </p:nvCxnSpPr>
        <p:spPr>
          <a:xfrm flipV="1">
            <a:off x="5486400" y="2571750"/>
            <a:ext cx="1828800" cy="1003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AFAB03C-FB49-8E3B-8C95-192C1DF34557}"/>
              </a:ext>
            </a:extLst>
          </p:cNvPr>
          <p:cNvCxnSpPr>
            <a:stCxn id="11" idx="2"/>
            <a:endCxn id="14" idx="1"/>
          </p:cNvCxnSpPr>
          <p:nvPr/>
        </p:nvCxnSpPr>
        <p:spPr>
          <a:xfrm>
            <a:off x="4214490" y="1760048"/>
            <a:ext cx="1691296" cy="510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8C6EB775-5B05-7EEF-0BC9-E66D7DF29E2D}"/>
              </a:ext>
            </a:extLst>
          </p:cNvPr>
          <p:cNvSpPr/>
          <p:nvPr/>
        </p:nvSpPr>
        <p:spPr>
          <a:xfrm>
            <a:off x="3671350" y="2866953"/>
            <a:ext cx="1175658" cy="52659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String pool</a:t>
            </a:r>
          </a:p>
        </p:txBody>
      </p:sp>
    </p:spTree>
    <p:extLst>
      <p:ext uri="{BB962C8B-B14F-4D97-AF65-F5344CB8AC3E}">
        <p14:creationId xmlns:p14="http://schemas.microsoft.com/office/powerpoint/2010/main" val="3225843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Stack &amp; Heap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EF71D9-9E88-8919-9F12-ACD042B3ECB1}"/>
              </a:ext>
            </a:extLst>
          </p:cNvPr>
          <p:cNvSpPr txBox="1"/>
          <p:nvPr/>
        </p:nvSpPr>
        <p:spPr>
          <a:xfrm>
            <a:off x="653143" y="990027"/>
            <a:ext cx="2337564" cy="2377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During work of application primitives and non-primitives(Java objects) are created.</a:t>
            </a:r>
          </a:p>
          <a:p>
            <a:r>
              <a:rPr lang="en-US"/>
              <a:t>Stack stores primitives(int, byte, </a:t>
            </a:r>
            <a:r>
              <a:rPr lang="en-US" err="1"/>
              <a:t>etc</a:t>
            </a:r>
            <a:r>
              <a:rPr lang="en-US"/>
              <a:t>) and references to objects.</a:t>
            </a:r>
          </a:p>
          <a:p>
            <a:r>
              <a:rPr lang="en-US"/>
              <a:t>Objects themselves are kept in heap.</a:t>
            </a:r>
          </a:p>
          <a:p>
            <a:r>
              <a:rPr lang="en-US"/>
              <a:t>There is also special area in</a:t>
            </a:r>
          </a:p>
          <a:p>
            <a:r>
              <a:rPr lang="en-US"/>
              <a:t>heap where strings are kept.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5DC3067-500A-43A4-C660-8C1509539B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171" y="990027"/>
            <a:ext cx="5733303" cy="361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05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FC6360-BEFC-0A56-C624-FA31304F5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</p:spPr>
        <p:txBody>
          <a:bodyPr/>
          <a:lstStyle/>
          <a:p>
            <a:r>
              <a:rPr lang="en-US"/>
              <a:t>Heap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0954F9-25B0-559C-C84F-FE14C9A1CB7A}"/>
              </a:ext>
            </a:extLst>
          </p:cNvPr>
          <p:cNvSpPr txBox="1"/>
          <p:nvPr/>
        </p:nvSpPr>
        <p:spPr>
          <a:xfrm>
            <a:off x="653143" y="990027"/>
            <a:ext cx="2861439" cy="25853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Eden Space (heap): The pool from which memory is initially allocated for most objects.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Survivor Space (heap): The pool containing objects that have survived the garbage collection of the Eden space.</a:t>
            </a:r>
            <a:endParaRPr lang="en-US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/>
              <a:t>Tenured Generation (heap): The pool containing objects that have existed for some time in the survivor space.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11" name="Picture 11" descr="Diagram&#10;&#10;Description automatically generated">
            <a:extLst>
              <a:ext uri="{FF2B5EF4-FFF2-40B4-BE49-F238E27FC236}">
                <a16:creationId xmlns:a16="http://schemas.microsoft.com/office/drawing/2014/main" id="{213D2D88-9629-419C-BFB7-C8F84A6BA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550" y="808995"/>
            <a:ext cx="4086225" cy="329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789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</p:spPr>
        <p:txBody>
          <a:bodyPr wrap="non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err="1"/>
              <a:t>Metaspace</a:t>
            </a:r>
            <a:endParaRPr lang="en-US" sz="1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806557-6899-C316-6C1A-DCCCD7DBAE8A}"/>
              </a:ext>
            </a:extLst>
          </p:cNvPr>
          <p:cNvSpPr txBox="1"/>
          <p:nvPr/>
        </p:nvSpPr>
        <p:spPr>
          <a:xfrm>
            <a:off x="197836" y="735645"/>
            <a:ext cx="3109129" cy="268246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Metaspace</a:t>
            </a:r>
            <a:r>
              <a:rPr lang="en-US" sz="14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a space for keeping loaded class metadata. This space is separated from the main </a:t>
            </a:r>
            <a:r>
              <a:rPr lang="en-US" sz="1400">
                <a:effectLst/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memory</a:t>
            </a:r>
            <a:r>
              <a:rPr lang="en-US" sz="14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heap.</a:t>
            </a:r>
            <a:endParaRPr lang="en-US" sz="14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native memory region grows automatically by default (up to what the underlying OS provides).</a:t>
            </a:r>
            <a:endParaRPr lang="en-US" sz="14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>
                <a:effectLst/>
                <a:latin typeface="Calibri"/>
                <a:ea typeface="Calibri" panose="020F0502020204030204" pitchFamily="34" charset="0"/>
                <a:cs typeface="Calibri"/>
              </a:rPr>
              <a:t>With this improvement in Java 8+ version JVM reduces the chance to get </a:t>
            </a:r>
            <a:r>
              <a:rPr lang="en-US" sz="1400" b="1" err="1">
                <a:effectLst/>
                <a:latin typeface="Calibri"/>
                <a:ea typeface="Calibri" panose="020F0502020204030204" pitchFamily="34" charset="0"/>
                <a:cs typeface="Calibri"/>
              </a:rPr>
              <a:t>OutOfMemory</a:t>
            </a:r>
            <a:r>
              <a:rPr lang="en-US" sz="1400">
                <a:effectLst/>
                <a:latin typeface="Calibri"/>
                <a:ea typeface="Calibri" panose="020F0502020204030204" pitchFamily="34" charset="0"/>
                <a:cs typeface="Calibri"/>
              </a:rPr>
              <a:t> error.</a:t>
            </a:r>
          </a:p>
          <a:p>
            <a:endParaRPr lang="en-US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ADCEEA19-C12B-2259-7BF9-8220B9B84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625" y="745410"/>
            <a:ext cx="4962525" cy="29573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61340A-3D95-B4FC-B81C-903C88F934C6}"/>
              </a:ext>
            </a:extLst>
          </p:cNvPr>
          <p:cNvSpPr txBox="1"/>
          <p:nvPr/>
        </p:nvSpPr>
        <p:spPr>
          <a:xfrm>
            <a:off x="3390900" y="3676650"/>
            <a:ext cx="2743200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err="1">
                <a:cs typeface="Segoe UI"/>
              </a:rPr>
              <a:t>PermSize</a:t>
            </a:r>
            <a:r>
              <a:rPr lang="en-US">
                <a:cs typeface="Segoe UI"/>
              </a:rPr>
              <a:t> / </a:t>
            </a:r>
            <a:r>
              <a:rPr lang="en-US" err="1">
                <a:ea typeface="+mn-lt"/>
                <a:cs typeface="+mn-lt"/>
              </a:rPr>
              <a:t>MaxPermSize</a:t>
            </a:r>
            <a:r>
              <a:rPr lang="en-US">
                <a:cs typeface="Segoe UI"/>
              </a:rPr>
              <a:t> – min/max </a:t>
            </a:r>
            <a:r>
              <a:rPr lang="en-US" err="1">
                <a:cs typeface="Segoe UI"/>
              </a:rPr>
              <a:t>PermGen</a:t>
            </a:r>
            <a:r>
              <a:rPr lang="en-US">
                <a:cs typeface="Segoe UI"/>
              </a:rPr>
              <a:t> size​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512E13-821A-9F6C-6C00-1D18920C0982}"/>
              </a:ext>
            </a:extLst>
          </p:cNvPr>
          <p:cNvSpPr txBox="1"/>
          <p:nvPr/>
        </p:nvSpPr>
        <p:spPr>
          <a:xfrm>
            <a:off x="5895975" y="3705225"/>
            <a:ext cx="3171825" cy="11310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>
                <a:cs typeface="Calibri"/>
              </a:rPr>
              <a:t>MetaspaceSize</a:t>
            </a:r>
            <a:r>
              <a:rPr lang="en-US">
                <a:cs typeface="Calibri"/>
              </a:rPr>
              <a:t> / </a:t>
            </a:r>
            <a:r>
              <a:rPr lang="en-US" err="1">
                <a:cs typeface="Calibri"/>
              </a:rPr>
              <a:t>MaxMetaspaceSize</a:t>
            </a:r>
            <a:endParaRPr lang="en-US" err="1">
              <a:cs typeface="Segoe U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>
                <a:cs typeface="Segoe UI"/>
              </a:rPr>
              <a:t>MinMetaspaceFreeRatio</a:t>
            </a:r>
            <a:r>
              <a:rPr lang="en-US">
                <a:cs typeface="Segoe UI"/>
              </a:rPr>
              <a:t> /</a:t>
            </a:r>
            <a:r>
              <a:rPr lang="en-US">
                <a:ea typeface="+mn-lt"/>
                <a:cs typeface="Segoe UI"/>
              </a:rPr>
              <a:t> </a:t>
            </a:r>
            <a:r>
              <a:rPr lang="en-US" err="1">
                <a:ea typeface="+mn-lt"/>
                <a:cs typeface="+mn-lt"/>
              </a:rPr>
              <a:t>MaxMetaspaceFreeRatio</a:t>
            </a:r>
            <a:r>
              <a:rPr lang="en-US">
                <a:cs typeface="Calibri"/>
              </a:rPr>
              <a:t> – </a:t>
            </a:r>
            <a:r>
              <a:rPr lang="en-US">
                <a:cs typeface="Segoe UI"/>
              </a:rPr>
              <a:t>min/max percentage of class metadata capacity free after garbage collection​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78781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</p:spPr>
        <p:txBody>
          <a:bodyPr wrap="non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Garbage collector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02105E-1EBD-F3C7-5A18-E0FD2CEFEE8B}"/>
              </a:ext>
            </a:extLst>
          </p:cNvPr>
          <p:cNvSpPr txBox="1"/>
          <p:nvPr/>
        </p:nvSpPr>
        <p:spPr>
          <a:xfrm>
            <a:off x="360366" y="859398"/>
            <a:ext cx="3475990" cy="35394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>
                <a:solidFill>
                  <a:srgbClr val="000000"/>
                </a:solidFill>
                <a:latin typeface="+mj-lt"/>
              </a:rPr>
              <a:t>  </a:t>
            </a:r>
            <a:r>
              <a:rPr lang="en-US" sz="1400" b="0" i="0">
                <a:solidFill>
                  <a:srgbClr val="000000"/>
                </a:solidFill>
                <a:effectLst/>
                <a:latin typeface="+mj-lt"/>
              </a:rPr>
              <a:t>Java garbage collection is the process by which Java programs perform automatic memory management.</a:t>
            </a:r>
          </a:p>
          <a:p>
            <a:r>
              <a:rPr lang="en-US" sz="1400">
                <a:solidFill>
                  <a:srgbClr val="000000"/>
                </a:solidFill>
                <a:latin typeface="+mj-lt"/>
              </a:rPr>
              <a:t> </a:t>
            </a:r>
            <a:r>
              <a:rPr lang="en-US" sz="1400" b="0" i="0">
                <a:solidFill>
                  <a:srgbClr val="000000"/>
                </a:solidFill>
                <a:effectLst/>
                <a:latin typeface="+mj-lt"/>
              </a:rPr>
              <a:t> Java programs compile to bytecode that can be run on a Java Virtual Machine, or JVM for short.</a:t>
            </a:r>
            <a:r>
              <a:rPr lang="en-US" sz="1400">
                <a:solidFill>
                  <a:srgbClr val="000000"/>
                </a:solidFill>
                <a:latin typeface="+mj-lt"/>
              </a:rPr>
              <a:t> </a:t>
            </a:r>
            <a:endParaRPr lang="en-US" sz="1400" b="0" i="0">
              <a:solidFill>
                <a:srgbClr val="000000"/>
              </a:solidFill>
              <a:effectLst/>
              <a:latin typeface="+mj-lt"/>
            </a:endParaRPr>
          </a:p>
          <a:p>
            <a:r>
              <a:rPr lang="en-US" sz="1400">
                <a:solidFill>
                  <a:srgbClr val="000000"/>
                </a:solidFill>
                <a:latin typeface="+mj-lt"/>
              </a:rPr>
              <a:t>  </a:t>
            </a:r>
            <a:r>
              <a:rPr lang="en-US" sz="1400" b="0" i="0">
                <a:solidFill>
                  <a:srgbClr val="000000"/>
                </a:solidFill>
                <a:effectLst/>
                <a:latin typeface="+mj-lt"/>
              </a:rPr>
              <a:t>When Java programs run on the JVM, objects are created on the heap,</a:t>
            </a:r>
            <a:r>
              <a:rPr lang="en-US" sz="1400">
                <a:solidFill>
                  <a:srgbClr val="000000"/>
                </a:solidFill>
                <a:latin typeface="+mj-lt"/>
              </a:rPr>
              <a:t> </a:t>
            </a:r>
            <a:endParaRPr lang="en-US" sz="1400" b="0" i="0">
              <a:solidFill>
                <a:srgbClr val="000000"/>
              </a:solidFill>
              <a:effectLst/>
              <a:latin typeface="+mj-lt"/>
            </a:endParaRPr>
          </a:p>
          <a:p>
            <a:r>
              <a:rPr lang="en-US" sz="1400" b="0" i="0">
                <a:solidFill>
                  <a:srgbClr val="000000"/>
                </a:solidFill>
                <a:effectLst/>
                <a:latin typeface="+mj-lt"/>
              </a:rPr>
              <a:t>which is a portion of memory dedicated to the program. Eventually, some objects will no longer be needed. </a:t>
            </a:r>
          </a:p>
          <a:p>
            <a:r>
              <a:rPr lang="en-US" sz="1400">
                <a:solidFill>
                  <a:srgbClr val="000000"/>
                </a:solidFill>
                <a:latin typeface="+mj-lt"/>
              </a:rPr>
              <a:t>  </a:t>
            </a:r>
            <a:r>
              <a:rPr lang="en-US" sz="1400" b="0" i="0">
                <a:solidFill>
                  <a:srgbClr val="000000"/>
                </a:solidFill>
                <a:effectLst/>
                <a:latin typeface="+mj-lt"/>
              </a:rPr>
              <a:t>The garbage collector finds these unused objects and deletes them to free up memory.</a:t>
            </a:r>
          </a:p>
          <a:p>
            <a:r>
              <a:rPr lang="en-US" sz="1400">
                <a:solidFill>
                  <a:srgbClr val="000000"/>
                </a:solidFill>
                <a:latin typeface="+mj-lt"/>
                <a:cs typeface="Calibri Light"/>
              </a:rPr>
              <a:t>  Garbage collection frees the programmer from manually dealing with memory deallocation.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C8B860-F98B-D9A9-67D3-99A0DEDF0162}"/>
              </a:ext>
            </a:extLst>
          </p:cNvPr>
          <p:cNvSpPr txBox="1"/>
          <p:nvPr/>
        </p:nvSpPr>
        <p:spPr>
          <a:xfrm>
            <a:off x="5143500" y="1533525"/>
            <a:ext cx="2790825" cy="19620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 Light"/>
                <a:cs typeface="Segoe UI"/>
              </a:rPr>
              <a:t>GC works in two simple steps:​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latin typeface="Calibri Light"/>
                <a:cs typeface="Segoe UI"/>
              </a:rPr>
              <a:t>Mark – this is where the garbage collector identifies which pieces of memory are in use and which aren't.​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latin typeface="Calibri Light"/>
                <a:cs typeface="Segoe UI"/>
              </a:rPr>
              <a:t>Sweep – this step removes objects identified during the “mark” phase.​</a:t>
            </a:r>
          </a:p>
          <a:p>
            <a:r>
              <a:rPr lang="en-US">
                <a:latin typeface="Calibri Light"/>
                <a:cs typeface="Segoe UI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616437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26ED4-7238-4712-8D6A-C4DDAF0D0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</p:spPr>
        <p:txBody>
          <a:bodyPr wrap="non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Garbage collector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C45C54-8233-3D06-FE7D-6E1A55FF3D14}"/>
              </a:ext>
            </a:extLst>
          </p:cNvPr>
          <p:cNvSpPr txBox="1"/>
          <p:nvPr/>
        </p:nvSpPr>
        <p:spPr>
          <a:xfrm>
            <a:off x="276225" y="1038225"/>
            <a:ext cx="3400425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 Light"/>
                <a:cs typeface="Segoe UI"/>
              </a:rPr>
              <a:t>JVM has five types of GC implementations:​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latin typeface="Calibri Light"/>
                <a:cs typeface="Segoe UI"/>
              </a:rPr>
              <a:t>Serial Garbage Collector​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latin typeface="Calibri Light"/>
                <a:cs typeface="Segoe UI"/>
              </a:rPr>
              <a:t>Parallel Garbage Collector​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latin typeface="Calibri Light"/>
                <a:cs typeface="Segoe UI"/>
              </a:rPr>
              <a:t>CMS Garbage Collector​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latin typeface="Calibri Light"/>
                <a:cs typeface="Segoe UI"/>
              </a:rPr>
              <a:t>G1 Garbage Collector​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latin typeface="Calibri Light"/>
                <a:cs typeface="Segoe UI"/>
              </a:rPr>
              <a:t>Z Garbage Collector</a:t>
            </a:r>
          </a:p>
          <a:p>
            <a:pPr marL="285750" indent="-285750">
              <a:buFont typeface="Arial"/>
              <a:buChar char="•"/>
            </a:pPr>
            <a:endParaRPr lang="en-US">
              <a:latin typeface="Calibri Light"/>
              <a:cs typeface="Segoe UI"/>
            </a:endParaRPr>
          </a:p>
          <a:p>
            <a:r>
              <a:rPr lang="en-US">
                <a:latin typeface="Calibri Light"/>
                <a:cs typeface="Segoe UI"/>
              </a:rPr>
              <a:t>You can call specific GC manually:</a:t>
            </a:r>
          </a:p>
          <a:p>
            <a:r>
              <a:rPr lang="en-US" i="1">
                <a:latin typeface="Calibri Light"/>
                <a:cs typeface="Calibri Light"/>
              </a:rPr>
              <a:t>  java -XX:+UseG1GC -jar Application.java</a:t>
            </a:r>
          </a:p>
          <a:p>
            <a:endParaRPr lang="en-US">
              <a:latin typeface="Calibri Light"/>
              <a:cs typeface="Calibri Light"/>
            </a:endParaRPr>
          </a:p>
          <a:p>
            <a:r>
              <a:rPr lang="en-US">
                <a:latin typeface="Calibri Light"/>
                <a:cs typeface="Calibri Light"/>
              </a:rPr>
              <a:t>Perfect candidate for garbage collection – unreachable object</a:t>
            </a:r>
          </a:p>
        </p:txBody>
      </p:sp>
      <p:pic>
        <p:nvPicPr>
          <p:cNvPr id="3" name="Picture 5" descr="Chart, diagram&#10;&#10;Description automatically generated">
            <a:extLst>
              <a:ext uri="{FF2B5EF4-FFF2-40B4-BE49-F238E27FC236}">
                <a16:creationId xmlns:a16="http://schemas.microsoft.com/office/drawing/2014/main" id="{E2C09974-7C4C-10B6-FF05-F399244156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93" r="11702"/>
          <a:stretch/>
        </p:blipFill>
        <p:spPr>
          <a:xfrm>
            <a:off x="3924300" y="828675"/>
            <a:ext cx="4810128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95381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s">
  <a:themeElements>
    <a:clrScheme name="Custom 6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464547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740A320D-646C-4C12-89B1-0B127236B0F7}"/>
    </a:ext>
  </a:extLst>
</a:theme>
</file>

<file path=ppt/theme/theme2.xml><?xml version="1.0" encoding="utf-8"?>
<a:theme xmlns:a="http://schemas.openxmlformats.org/drawingml/2006/main" name="General">
  <a:themeElements>
    <a:clrScheme name="Custom 7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222222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5C4EAAF8-284D-4A65-B20F-C47DE8AC2658}"/>
    </a:ext>
  </a:extLst>
</a:theme>
</file>

<file path=ppt/theme/theme3.xml><?xml version="1.0" encoding="utf-8"?>
<a:theme xmlns:a="http://schemas.openxmlformats.org/drawingml/2006/main" name="Breakers">
  <a:themeElements>
    <a:clrScheme name="Custom 8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222222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67367244-F583-44E6-8F01-4BEACD686630}"/>
    </a:ext>
  </a:extLst>
</a:theme>
</file>

<file path=ppt/theme/theme4.xml><?xml version="1.0" encoding="utf-8"?>
<a:theme xmlns:a="http://schemas.openxmlformats.org/drawingml/2006/main" name="1_General">
  <a:themeElements>
    <a:clrScheme name="Custom 7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222222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5C4EAAF8-284D-4A65-B20F-C47DE8AC2658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E4CD3B4CE9814FA4EB57F8E5E88223" ma:contentTypeVersion="10" ma:contentTypeDescription="Create a new document." ma:contentTypeScope="" ma:versionID="750751dff150c7c0447f4486f749e19d">
  <xsd:schema xmlns:xsd="http://www.w3.org/2001/XMLSchema" xmlns:xs="http://www.w3.org/2001/XMLSchema" xmlns:p="http://schemas.microsoft.com/office/2006/metadata/properties" xmlns:ns2="cc6d12de-4a50-4173-a95c-d9a51a2b9340" xmlns:ns3="dff82bde-51af-4292-a8fc-7188ba2e1c72" targetNamespace="http://schemas.microsoft.com/office/2006/metadata/properties" ma:root="true" ma:fieldsID="f670c8c196657c1f6432187c337d4490" ns2:_="" ns3:_="">
    <xsd:import namespace="cc6d12de-4a50-4173-a95c-d9a51a2b9340"/>
    <xsd:import namespace="dff82bde-51af-4292-a8fc-7188ba2e1c7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6d12de-4a50-4173-a95c-d9a51a2b934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f82bde-51af-4292-a8fc-7188ba2e1c7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28B79F-743D-4675-B082-0F19ABDDFFB8}">
  <ds:schemaRefs>
    <ds:schemaRef ds:uri="cc6d12de-4a50-4173-a95c-d9a51a2b9340"/>
    <ds:schemaRef ds:uri="dff82bde-51af-4292-a8fc-7188ba2e1c7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91E48D0-F0C5-4552-AB72-0B13D91AA4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CFEAC8F-C3F4-4021-8A73-D871D5C5F44F}">
  <ds:schemaRefs>
    <ds:schemaRef ds:uri="cc6d12de-4a50-4173-a95c-d9a51a2b9340"/>
    <ds:schemaRef ds:uri="dff82bde-51af-4292-a8fc-7188ba2e1c7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17</Slides>
  <Notes>16</Notes>
  <HiddenSlides>0</HiddenSlide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Covers</vt:lpstr>
      <vt:lpstr>General</vt:lpstr>
      <vt:lpstr>Breakers</vt:lpstr>
      <vt:lpstr>1_General</vt:lpstr>
      <vt:lpstr>PowerPoint Presentation</vt:lpstr>
      <vt:lpstr>Why do we need this ?</vt:lpstr>
      <vt:lpstr>Why do we need this ?</vt:lpstr>
      <vt:lpstr>Java Memory model</vt:lpstr>
      <vt:lpstr>Stack &amp; Heap</vt:lpstr>
      <vt:lpstr>Heap</vt:lpstr>
      <vt:lpstr>Metaspace</vt:lpstr>
      <vt:lpstr>Garbage collector</vt:lpstr>
      <vt:lpstr>Garbage collector</vt:lpstr>
      <vt:lpstr>Garbage collector</vt:lpstr>
      <vt:lpstr>Pass by value</vt:lpstr>
      <vt:lpstr>PowerPoint Presentation</vt:lpstr>
      <vt:lpstr>Pass by reference</vt:lpstr>
      <vt:lpstr>Pass by reference</vt:lpstr>
      <vt:lpstr>Pass by reference</vt:lpstr>
      <vt:lpstr>Pass by 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Danila Varatyntsev</dc:creator>
  <cp:revision>1</cp:revision>
  <dcterms:created xsi:type="dcterms:W3CDTF">2022-03-19T11:31:21Z</dcterms:created>
  <dcterms:modified xsi:type="dcterms:W3CDTF">2022-08-10T12:14:40Z</dcterms:modified>
</cp:coreProperties>
</file>

<file path=docProps/thumbnail.jpeg>
</file>